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8" r:id="rId4"/>
    <p:sldMasterId id="2147483651" r:id="rId5"/>
    <p:sldMasterId id="2147483761" r:id="rId6"/>
    <p:sldMasterId id="2147483793" r:id="rId7"/>
    <p:sldMasterId id="2147483764" r:id="rId8"/>
    <p:sldMasterId id="2147483805" r:id="rId9"/>
    <p:sldMasterId id="2147483809" r:id="rId10"/>
    <p:sldMasterId id="2147483811" r:id="rId11"/>
    <p:sldMasterId id="2147483813" r:id="rId12"/>
    <p:sldMasterId id="2147483821" r:id="rId13"/>
    <p:sldMasterId id="2147483815" r:id="rId14"/>
    <p:sldMasterId id="2147483817" r:id="rId15"/>
    <p:sldMasterId id="2147483799" r:id="rId16"/>
    <p:sldMasterId id="2147483801" r:id="rId17"/>
    <p:sldMasterId id="2147483649" r:id="rId18"/>
  </p:sldMasterIdLst>
  <p:notesMasterIdLst>
    <p:notesMasterId r:id="rId20"/>
  </p:notesMasterIdLst>
  <p:handoutMasterIdLst>
    <p:handoutMasterId r:id="rId21"/>
  </p:handoutMasterIdLst>
  <p:sldIdLst>
    <p:sldId id="342" r:id="rId19"/>
  </p:sldIdLst>
  <p:sldSz cx="9144000" cy="5143500" type="screen16x9"/>
  <p:notesSz cx="6858000" cy="9144000"/>
  <p:embeddedFontLst>
    <p:embeddedFont>
      <p:font typeface="Lato Medium" panose="020F0502020204030203" pitchFamily="34" charset="0"/>
      <p:regular r:id="rId22"/>
      <p: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6" orient="horz" pos="2835" userDrawn="1">
          <p15:clr>
            <a:srgbClr val="A4A3A4"/>
          </p15:clr>
        </p15:guide>
        <p15:guide id="7" orient="horz" pos="554" userDrawn="1">
          <p15:clr>
            <a:srgbClr val="A4A3A4"/>
          </p15:clr>
        </p15:guide>
        <p15:guide id="9" orient="horz" pos="798" userDrawn="1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  <a:srgbClr val="15829D"/>
    <a:srgbClr val="A1CDD8"/>
    <a:srgbClr val="8A8D8F"/>
    <a:srgbClr val="E7E7E8"/>
    <a:srgbClr val="4A9AB2"/>
    <a:srgbClr val="E46C0A"/>
    <a:srgbClr val="000000"/>
    <a:srgbClr val="2F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6807" autoAdjust="0"/>
  </p:normalViewPr>
  <p:slideViewPr>
    <p:cSldViewPr snapToGrid="0" showGuides="1">
      <p:cViewPr varScale="1">
        <p:scale>
          <a:sx n="53" d="100"/>
          <a:sy n="53" d="100"/>
        </p:scale>
        <p:origin x="48" y="668"/>
      </p:cViewPr>
      <p:guideLst>
        <p:guide orient="horz" pos="1620"/>
        <p:guide orient="horz" pos="2835"/>
        <p:guide orient="horz" pos="554"/>
        <p:guide orient="horz" pos="79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5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0E9520A-2E4D-49AC-BC88-346DAFE397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05AD5E-AD80-447B-B2D0-3079AFF166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0D523-7ADA-4299-8075-D5AC897023D1}" type="datetimeFigureOut">
              <a:rPr lang="de-DE" smtClean="0"/>
              <a:t>22.12.2023</a:t>
            </a:fld>
            <a:endParaRPr lang="de-D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69FF41-A538-483D-A455-D4ACB06A7A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43177F-A513-40A2-AB32-EAE073E4F0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235E8-6D79-4B1A-8621-084F25A3208E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8414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87256-2CC9-4504-A84A-9BCE6041808D}" type="datetimeFigureOut">
              <a:rPr lang="de-DE" smtClean="0"/>
              <a:t>22.12.2023</a:t>
            </a:fld>
            <a:endParaRPr lang="de-D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err="1"/>
              <a:t>Cliquez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modifier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styles</a:t>
            </a:r>
            <a:r>
              <a:rPr lang="de-DE" dirty="0"/>
              <a:t> du texte du </a:t>
            </a:r>
            <a:r>
              <a:rPr lang="de-DE" dirty="0" err="1"/>
              <a:t>masque</a:t>
            </a:r>
            <a:endParaRPr lang="de-DE" dirty="0"/>
          </a:p>
          <a:p>
            <a:pPr lvl="1"/>
            <a:r>
              <a:rPr lang="de-DE" dirty="0" err="1"/>
              <a:t>Deuxième</a:t>
            </a:r>
            <a:r>
              <a:rPr lang="de-DE" dirty="0"/>
              <a:t> </a:t>
            </a:r>
            <a:r>
              <a:rPr lang="de-DE" dirty="0" err="1"/>
              <a:t>niveau</a:t>
            </a:r>
            <a:endParaRPr lang="de-DE" dirty="0"/>
          </a:p>
          <a:p>
            <a:pPr lvl="2"/>
            <a:r>
              <a:rPr lang="de-DE" dirty="0" err="1"/>
              <a:t>Troisième</a:t>
            </a:r>
            <a:r>
              <a:rPr lang="de-DE" dirty="0"/>
              <a:t> </a:t>
            </a:r>
            <a:r>
              <a:rPr lang="de-DE" dirty="0" err="1"/>
              <a:t>niveau</a:t>
            </a:r>
            <a:endParaRPr lang="de-DE" dirty="0"/>
          </a:p>
          <a:p>
            <a:pPr lvl="3"/>
            <a:r>
              <a:rPr lang="de-DE" dirty="0" err="1"/>
              <a:t>Quatrième</a:t>
            </a:r>
            <a:r>
              <a:rPr lang="de-DE" dirty="0"/>
              <a:t> </a:t>
            </a:r>
            <a:r>
              <a:rPr lang="de-DE" dirty="0" err="1"/>
              <a:t>niveau</a:t>
            </a:r>
            <a:endParaRPr lang="de-DE" dirty="0"/>
          </a:p>
          <a:p>
            <a:pPr lvl="4"/>
            <a:r>
              <a:rPr lang="de-DE" dirty="0" err="1"/>
              <a:t>Cinquième</a:t>
            </a:r>
            <a:r>
              <a:rPr lang="de-DE" dirty="0"/>
              <a:t> </a:t>
            </a:r>
            <a:r>
              <a:rPr lang="de-DE" dirty="0" err="1"/>
              <a:t>niveau</a:t>
            </a:r>
            <a:endParaRPr lang="de-D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787DF-8F4B-4F18-9094-9E830052A33F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40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P 2023 - Cover Page Topaz Blue and Black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Freeform 149"/>
          <p:cNvSpPr>
            <a:spLocks/>
          </p:cNvSpPr>
          <p:nvPr userDrawn="1"/>
        </p:nvSpPr>
        <p:spPr bwMode="auto">
          <a:xfrm>
            <a:off x="1588" y="0"/>
            <a:ext cx="4764087" cy="5143500"/>
          </a:xfrm>
          <a:custGeom>
            <a:avLst/>
            <a:gdLst>
              <a:gd name="T0" fmla="*/ 7447 w 15005"/>
              <a:gd name="T1" fmla="*/ 0 h 16200"/>
              <a:gd name="T2" fmla="*/ 0 w 15005"/>
              <a:gd name="T3" fmla="*/ 0 h 16200"/>
              <a:gd name="T4" fmla="*/ 0 w 15005"/>
              <a:gd name="T5" fmla="*/ 5350 h 16200"/>
              <a:gd name="T6" fmla="*/ 5049 w 15005"/>
              <a:gd name="T7" fmla="*/ 16200 h 16200"/>
              <a:gd name="T8" fmla="*/ 15005 w 15005"/>
              <a:gd name="T9" fmla="*/ 16200 h 16200"/>
              <a:gd name="T10" fmla="*/ 7447 w 15005"/>
              <a:gd name="T11" fmla="*/ 0 h 16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05" h="16200">
                <a:moveTo>
                  <a:pt x="7447" y="0"/>
                </a:moveTo>
                <a:lnTo>
                  <a:pt x="0" y="0"/>
                </a:lnTo>
                <a:lnTo>
                  <a:pt x="0" y="5350"/>
                </a:lnTo>
                <a:lnTo>
                  <a:pt x="5049" y="16200"/>
                </a:lnTo>
                <a:lnTo>
                  <a:pt x="15005" y="16200"/>
                </a:lnTo>
                <a:lnTo>
                  <a:pt x="7447" y="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6" name="AutoShape 155"/>
          <p:cNvSpPr>
            <a:spLocks noChangeAspect="1" noChangeArrowheads="1" noTextEdit="1"/>
          </p:cNvSpPr>
          <p:nvPr userDrawn="1"/>
        </p:nvSpPr>
        <p:spPr bwMode="auto">
          <a:xfrm>
            <a:off x="0" y="4699000"/>
            <a:ext cx="914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11113" y="0"/>
            <a:ext cx="91217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AutoShape 17"/>
          <p:cNvSpPr>
            <a:spLocks noChangeAspect="1" noChangeArrowheads="1" noTextEdit="1"/>
          </p:cNvSpPr>
          <p:nvPr userDrawn="1"/>
        </p:nvSpPr>
        <p:spPr bwMode="auto">
          <a:xfrm>
            <a:off x="9525" y="0"/>
            <a:ext cx="9124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9525" y="0"/>
            <a:ext cx="9124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3"/>
          <p:cNvSpPr>
            <a:spLocks noChangeAspect="1" noChangeArrowheads="1" noTextEdit="1"/>
          </p:cNvSpPr>
          <p:nvPr userDrawn="1"/>
        </p:nvSpPr>
        <p:spPr bwMode="auto">
          <a:xfrm>
            <a:off x="-11749" y="0"/>
            <a:ext cx="9165276" cy="515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0" name="AutoShape 18"/>
          <p:cNvSpPr>
            <a:spLocks noChangeAspect="1" noChangeArrowheads="1" noTextEdit="1"/>
          </p:cNvSpPr>
          <p:nvPr userDrawn="1"/>
        </p:nvSpPr>
        <p:spPr bwMode="auto">
          <a:xfrm>
            <a:off x="-5990" y="0"/>
            <a:ext cx="914946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1" name="Freeform 20"/>
          <p:cNvSpPr>
            <a:spLocks/>
          </p:cNvSpPr>
          <p:nvPr userDrawn="1"/>
        </p:nvSpPr>
        <p:spPr bwMode="auto">
          <a:xfrm>
            <a:off x="3473389" y="0"/>
            <a:ext cx="5676571" cy="5143500"/>
          </a:xfrm>
          <a:custGeom>
            <a:avLst/>
            <a:gdLst>
              <a:gd name="T0" fmla="*/ 0 w 10735"/>
              <a:gd name="T1" fmla="*/ 0 h 9726"/>
              <a:gd name="T2" fmla="*/ 10735 w 10735"/>
              <a:gd name="T3" fmla="*/ 1 h 9726"/>
              <a:gd name="T4" fmla="*/ 10735 w 10735"/>
              <a:gd name="T5" fmla="*/ 9726 h 9726"/>
              <a:gd name="T6" fmla="*/ 4539 w 10735"/>
              <a:gd name="T7" fmla="*/ 9725 h 9726"/>
              <a:gd name="T8" fmla="*/ 0 w 10735"/>
              <a:gd name="T9" fmla="*/ 0 h 9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35" h="9726">
                <a:moveTo>
                  <a:pt x="0" y="0"/>
                </a:moveTo>
                <a:lnTo>
                  <a:pt x="10735" y="1"/>
                </a:lnTo>
                <a:lnTo>
                  <a:pt x="10735" y="9726"/>
                </a:lnTo>
                <a:lnTo>
                  <a:pt x="4539" y="9725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22" name="Freeform 21"/>
          <p:cNvSpPr>
            <a:spLocks/>
          </p:cNvSpPr>
          <p:nvPr userDrawn="1"/>
        </p:nvSpPr>
        <p:spPr bwMode="auto">
          <a:xfrm>
            <a:off x="3473389" y="0"/>
            <a:ext cx="1167679" cy="2501943"/>
          </a:xfrm>
          <a:custGeom>
            <a:avLst/>
            <a:gdLst>
              <a:gd name="T0" fmla="*/ 2208 w 2208"/>
              <a:gd name="T1" fmla="*/ 4731 h 4731"/>
              <a:gd name="T2" fmla="*/ 0 w 2208"/>
              <a:gd name="T3" fmla="*/ 0 h 4731"/>
              <a:gd name="T4" fmla="*/ 1461 w 2208"/>
              <a:gd name="T5" fmla="*/ 3 h 4731"/>
              <a:gd name="T6" fmla="*/ 2208 w 2208"/>
              <a:gd name="T7" fmla="*/ 4731 h 4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8" h="4731">
                <a:moveTo>
                  <a:pt x="2208" y="4731"/>
                </a:moveTo>
                <a:lnTo>
                  <a:pt x="0" y="0"/>
                </a:lnTo>
                <a:lnTo>
                  <a:pt x="1461" y="3"/>
                </a:lnTo>
                <a:lnTo>
                  <a:pt x="2208" y="4731"/>
                </a:lnTo>
                <a:close/>
              </a:path>
            </a:pathLst>
          </a:custGeom>
          <a:solidFill>
            <a:srgbClr val="15829D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8" name="Freeform 27"/>
          <p:cNvSpPr>
            <a:spLocks/>
          </p:cNvSpPr>
          <p:nvPr userDrawn="1"/>
        </p:nvSpPr>
        <p:spPr bwMode="auto">
          <a:xfrm>
            <a:off x="3763722" y="0"/>
            <a:ext cx="1851470" cy="1730894"/>
          </a:xfrm>
          <a:custGeom>
            <a:avLst/>
            <a:gdLst>
              <a:gd name="T0" fmla="*/ 977 w 3499"/>
              <a:gd name="T1" fmla="*/ 3273 h 3273"/>
              <a:gd name="T2" fmla="*/ 0 w 3499"/>
              <a:gd name="T3" fmla="*/ 1182 h 3273"/>
              <a:gd name="T4" fmla="*/ 910 w 3499"/>
              <a:gd name="T5" fmla="*/ 3 h 3273"/>
              <a:gd name="T6" fmla="*/ 3499 w 3499"/>
              <a:gd name="T7" fmla="*/ 0 h 3273"/>
              <a:gd name="T8" fmla="*/ 977 w 3499"/>
              <a:gd name="T9" fmla="*/ 3273 h 3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9" h="3273">
                <a:moveTo>
                  <a:pt x="977" y="3273"/>
                </a:moveTo>
                <a:lnTo>
                  <a:pt x="0" y="1182"/>
                </a:lnTo>
                <a:lnTo>
                  <a:pt x="910" y="3"/>
                </a:lnTo>
                <a:lnTo>
                  <a:pt x="3499" y="0"/>
                </a:lnTo>
                <a:lnTo>
                  <a:pt x="977" y="3273"/>
                </a:lnTo>
                <a:close/>
              </a:path>
            </a:pathLst>
          </a:custGeom>
          <a:solidFill>
            <a:srgbClr val="15829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9" name="Freeform 28"/>
          <p:cNvSpPr>
            <a:spLocks/>
          </p:cNvSpPr>
          <p:nvPr userDrawn="1"/>
        </p:nvSpPr>
        <p:spPr bwMode="auto">
          <a:xfrm>
            <a:off x="0" y="1602386"/>
            <a:ext cx="1648395" cy="3541114"/>
          </a:xfrm>
          <a:custGeom>
            <a:avLst/>
            <a:gdLst>
              <a:gd name="T0" fmla="*/ 0 w 3117"/>
              <a:gd name="T1" fmla="*/ 6696 h 6696"/>
              <a:gd name="T2" fmla="*/ 0 w 3117"/>
              <a:gd name="T3" fmla="*/ 0 h 6696"/>
              <a:gd name="T4" fmla="*/ 3117 w 3117"/>
              <a:gd name="T5" fmla="*/ 6695 h 6696"/>
              <a:gd name="T6" fmla="*/ 530 w 3117"/>
              <a:gd name="T7" fmla="*/ 6695 h 6696"/>
              <a:gd name="T8" fmla="*/ 0 w 3117"/>
              <a:gd name="T9" fmla="*/ 6696 h 6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7" h="6696">
                <a:moveTo>
                  <a:pt x="0" y="6696"/>
                </a:moveTo>
                <a:lnTo>
                  <a:pt x="0" y="0"/>
                </a:lnTo>
                <a:lnTo>
                  <a:pt x="3117" y="6695"/>
                </a:lnTo>
                <a:lnTo>
                  <a:pt x="530" y="6695"/>
                </a:lnTo>
                <a:lnTo>
                  <a:pt x="0" y="669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0" name="Freeform 29"/>
          <p:cNvSpPr>
            <a:spLocks/>
          </p:cNvSpPr>
          <p:nvPr userDrawn="1"/>
        </p:nvSpPr>
        <p:spPr bwMode="auto">
          <a:xfrm>
            <a:off x="280814" y="4036109"/>
            <a:ext cx="1367581" cy="1107391"/>
          </a:xfrm>
          <a:custGeom>
            <a:avLst/>
            <a:gdLst>
              <a:gd name="T0" fmla="*/ 2587 w 2587"/>
              <a:gd name="T1" fmla="*/ 2092 h 2092"/>
              <a:gd name="T2" fmla="*/ 0 w 2587"/>
              <a:gd name="T3" fmla="*/ 2092 h 2092"/>
              <a:gd name="T4" fmla="*/ 1613 w 2587"/>
              <a:gd name="T5" fmla="*/ 0 h 2092"/>
              <a:gd name="T6" fmla="*/ 2587 w 2587"/>
              <a:gd name="T7" fmla="*/ 2092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7" h="2092">
                <a:moveTo>
                  <a:pt x="2587" y="2092"/>
                </a:moveTo>
                <a:lnTo>
                  <a:pt x="0" y="2092"/>
                </a:lnTo>
                <a:lnTo>
                  <a:pt x="1613" y="0"/>
                </a:lnTo>
                <a:lnTo>
                  <a:pt x="2587" y="2092"/>
                </a:lnTo>
                <a:close/>
              </a:path>
            </a:pathLst>
          </a:custGeom>
          <a:solidFill>
            <a:srgbClr val="15829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1" name="Freeform 30"/>
          <p:cNvSpPr>
            <a:spLocks/>
          </p:cNvSpPr>
          <p:nvPr userDrawn="1"/>
        </p:nvSpPr>
        <p:spPr bwMode="auto">
          <a:xfrm>
            <a:off x="1302534" y="4643746"/>
            <a:ext cx="345862" cy="499754"/>
          </a:xfrm>
          <a:custGeom>
            <a:avLst/>
            <a:gdLst>
              <a:gd name="T0" fmla="*/ 655 w 655"/>
              <a:gd name="T1" fmla="*/ 944 h 944"/>
              <a:gd name="T2" fmla="*/ 0 w 655"/>
              <a:gd name="T3" fmla="*/ 944 h 944"/>
              <a:gd name="T4" fmla="*/ 215 w 655"/>
              <a:gd name="T5" fmla="*/ 0 h 944"/>
              <a:gd name="T6" fmla="*/ 655 w 655"/>
              <a:gd name="T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5" h="944">
                <a:moveTo>
                  <a:pt x="655" y="944"/>
                </a:moveTo>
                <a:lnTo>
                  <a:pt x="0" y="944"/>
                </a:lnTo>
                <a:lnTo>
                  <a:pt x="215" y="0"/>
                </a:lnTo>
                <a:lnTo>
                  <a:pt x="655" y="944"/>
                </a:lnTo>
                <a:close/>
              </a:path>
            </a:pathLst>
          </a:custGeom>
          <a:solidFill>
            <a:srgbClr val="15829D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4878698" y="1112729"/>
            <a:ext cx="4089091" cy="15034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880" b="1" i="0" cap="all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noProof="0" dirty="0"/>
              <a:t>Headline </a:t>
            </a:r>
            <a:r>
              <a:rPr lang="de-DE" noProof="0" dirty="0" err="1"/>
              <a:t>goes</a:t>
            </a:r>
            <a:r>
              <a:rPr lang="de-DE" noProof="0" dirty="0"/>
              <a:t> </a:t>
            </a:r>
            <a:r>
              <a:rPr lang="de-DE" noProof="0" dirty="0" err="1"/>
              <a:t>here</a:t>
            </a:r>
            <a:endParaRPr lang="de-DE" noProof="0" dirty="0"/>
          </a:p>
        </p:txBody>
      </p:sp>
      <p:sp>
        <p:nvSpPr>
          <p:cNvPr id="5" name="Espace réservé du texte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37403" y="2785933"/>
            <a:ext cx="3530386" cy="109664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lang="fr-FR" sz="1500" b="0" i="0" kern="1200" baseline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noProof="0" dirty="0" err="1"/>
              <a:t>Subhead</a:t>
            </a:r>
            <a:r>
              <a:rPr lang="de-DE" noProof="0" dirty="0"/>
              <a:t> </a:t>
            </a:r>
            <a:r>
              <a:rPr lang="de-DE" noProof="0" dirty="0" err="1"/>
              <a:t>goes</a:t>
            </a:r>
            <a:r>
              <a:rPr lang="de-DE" noProof="0" dirty="0"/>
              <a:t> </a:t>
            </a:r>
            <a:r>
              <a:rPr lang="de-DE" noProof="0" dirty="0" err="1"/>
              <a:t>here</a:t>
            </a:r>
            <a:endParaRPr lang="de-DE" noProof="0" dirty="0"/>
          </a:p>
        </p:txBody>
      </p:sp>
      <p:grpSp>
        <p:nvGrpSpPr>
          <p:cNvPr id="1134" name="Gruppieren 1133"/>
          <p:cNvGrpSpPr/>
          <p:nvPr userDrawn="1"/>
        </p:nvGrpSpPr>
        <p:grpSpPr>
          <a:xfrm>
            <a:off x="7544606" y="4810331"/>
            <a:ext cx="1421522" cy="166584"/>
            <a:chOff x="7544606" y="4810331"/>
            <a:chExt cx="1421522" cy="166584"/>
          </a:xfrm>
        </p:grpSpPr>
        <p:sp>
          <p:nvSpPr>
            <p:cNvPr id="60" name="Freeform 22"/>
            <p:cNvSpPr>
              <a:spLocks/>
            </p:cNvSpPr>
            <p:nvPr userDrawn="1"/>
          </p:nvSpPr>
          <p:spPr bwMode="auto">
            <a:xfrm>
              <a:off x="8602815" y="4911868"/>
              <a:ext cx="65047" cy="65047"/>
            </a:xfrm>
            <a:custGeom>
              <a:avLst/>
              <a:gdLst>
                <a:gd name="T0" fmla="*/ 68 w 123"/>
                <a:gd name="T1" fmla="*/ 0 h 123"/>
                <a:gd name="T2" fmla="*/ 80 w 123"/>
                <a:gd name="T3" fmla="*/ 4 h 123"/>
                <a:gd name="T4" fmla="*/ 90 w 123"/>
                <a:gd name="T5" fmla="*/ 8 h 123"/>
                <a:gd name="T6" fmla="*/ 100 w 123"/>
                <a:gd name="T7" fmla="*/ 14 h 123"/>
                <a:gd name="T8" fmla="*/ 109 w 123"/>
                <a:gd name="T9" fmla="*/ 23 h 123"/>
                <a:gd name="T10" fmla="*/ 115 w 123"/>
                <a:gd name="T11" fmla="*/ 33 h 123"/>
                <a:gd name="T12" fmla="*/ 121 w 123"/>
                <a:gd name="T13" fmla="*/ 44 h 123"/>
                <a:gd name="T14" fmla="*/ 123 w 123"/>
                <a:gd name="T15" fmla="*/ 55 h 123"/>
                <a:gd name="T16" fmla="*/ 123 w 123"/>
                <a:gd name="T17" fmla="*/ 68 h 123"/>
                <a:gd name="T18" fmla="*/ 121 w 123"/>
                <a:gd name="T19" fmla="*/ 80 h 123"/>
                <a:gd name="T20" fmla="*/ 115 w 123"/>
                <a:gd name="T21" fmla="*/ 91 h 123"/>
                <a:gd name="T22" fmla="*/ 109 w 123"/>
                <a:gd name="T23" fmla="*/ 101 h 123"/>
                <a:gd name="T24" fmla="*/ 100 w 123"/>
                <a:gd name="T25" fmla="*/ 109 h 123"/>
                <a:gd name="T26" fmla="*/ 90 w 123"/>
                <a:gd name="T27" fmla="*/ 116 h 123"/>
                <a:gd name="T28" fmla="*/ 80 w 123"/>
                <a:gd name="T29" fmla="*/ 121 h 123"/>
                <a:gd name="T30" fmla="*/ 68 w 123"/>
                <a:gd name="T31" fmla="*/ 123 h 123"/>
                <a:gd name="T32" fmla="*/ 55 w 123"/>
                <a:gd name="T33" fmla="*/ 123 h 123"/>
                <a:gd name="T34" fmla="*/ 43 w 123"/>
                <a:gd name="T35" fmla="*/ 121 h 123"/>
                <a:gd name="T36" fmla="*/ 32 w 123"/>
                <a:gd name="T37" fmla="*/ 116 h 123"/>
                <a:gd name="T38" fmla="*/ 22 w 123"/>
                <a:gd name="T39" fmla="*/ 109 h 123"/>
                <a:gd name="T40" fmla="*/ 14 w 123"/>
                <a:gd name="T41" fmla="*/ 101 h 123"/>
                <a:gd name="T42" fmla="*/ 7 w 123"/>
                <a:gd name="T43" fmla="*/ 91 h 123"/>
                <a:gd name="T44" fmla="*/ 2 w 123"/>
                <a:gd name="T45" fmla="*/ 80 h 123"/>
                <a:gd name="T46" fmla="*/ 0 w 123"/>
                <a:gd name="T47" fmla="*/ 68 h 123"/>
                <a:gd name="T48" fmla="*/ 0 w 123"/>
                <a:gd name="T49" fmla="*/ 55 h 123"/>
                <a:gd name="T50" fmla="*/ 2 w 123"/>
                <a:gd name="T51" fmla="*/ 44 h 123"/>
                <a:gd name="T52" fmla="*/ 7 w 123"/>
                <a:gd name="T53" fmla="*/ 33 h 123"/>
                <a:gd name="T54" fmla="*/ 14 w 123"/>
                <a:gd name="T55" fmla="*/ 23 h 123"/>
                <a:gd name="T56" fmla="*/ 22 w 123"/>
                <a:gd name="T57" fmla="*/ 14 h 123"/>
                <a:gd name="T58" fmla="*/ 32 w 123"/>
                <a:gd name="T59" fmla="*/ 8 h 123"/>
                <a:gd name="T60" fmla="*/ 43 w 123"/>
                <a:gd name="T61" fmla="*/ 4 h 123"/>
                <a:gd name="T62" fmla="*/ 55 w 123"/>
                <a:gd name="T6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123">
                  <a:moveTo>
                    <a:pt x="61" y="0"/>
                  </a:moveTo>
                  <a:lnTo>
                    <a:pt x="68" y="0"/>
                  </a:lnTo>
                  <a:lnTo>
                    <a:pt x="74" y="1"/>
                  </a:lnTo>
                  <a:lnTo>
                    <a:pt x="80" y="4"/>
                  </a:lnTo>
                  <a:lnTo>
                    <a:pt x="85" y="5"/>
                  </a:lnTo>
                  <a:lnTo>
                    <a:pt x="90" y="8"/>
                  </a:lnTo>
                  <a:lnTo>
                    <a:pt x="96" y="11"/>
                  </a:lnTo>
                  <a:lnTo>
                    <a:pt x="100" y="14"/>
                  </a:lnTo>
                  <a:lnTo>
                    <a:pt x="104" y="19"/>
                  </a:lnTo>
                  <a:lnTo>
                    <a:pt x="109" y="23"/>
                  </a:lnTo>
                  <a:lnTo>
                    <a:pt x="112" y="27"/>
                  </a:lnTo>
                  <a:lnTo>
                    <a:pt x="115" y="33"/>
                  </a:lnTo>
                  <a:lnTo>
                    <a:pt x="118" y="38"/>
                  </a:lnTo>
                  <a:lnTo>
                    <a:pt x="121" y="44"/>
                  </a:lnTo>
                  <a:lnTo>
                    <a:pt x="122" y="50"/>
                  </a:lnTo>
                  <a:lnTo>
                    <a:pt x="123" y="55"/>
                  </a:lnTo>
                  <a:lnTo>
                    <a:pt x="123" y="62"/>
                  </a:lnTo>
                  <a:lnTo>
                    <a:pt x="123" y="68"/>
                  </a:lnTo>
                  <a:lnTo>
                    <a:pt x="122" y="75"/>
                  </a:lnTo>
                  <a:lnTo>
                    <a:pt x="121" y="80"/>
                  </a:lnTo>
                  <a:lnTo>
                    <a:pt x="118" y="86"/>
                  </a:lnTo>
                  <a:lnTo>
                    <a:pt x="115" y="91"/>
                  </a:lnTo>
                  <a:lnTo>
                    <a:pt x="112" y="96"/>
                  </a:lnTo>
                  <a:lnTo>
                    <a:pt x="109" y="101"/>
                  </a:lnTo>
                  <a:lnTo>
                    <a:pt x="104" y="106"/>
                  </a:lnTo>
                  <a:lnTo>
                    <a:pt x="100" y="109"/>
                  </a:lnTo>
                  <a:lnTo>
                    <a:pt x="96" y="114"/>
                  </a:lnTo>
                  <a:lnTo>
                    <a:pt x="90" y="116"/>
                  </a:lnTo>
                  <a:lnTo>
                    <a:pt x="85" y="119"/>
                  </a:lnTo>
                  <a:lnTo>
                    <a:pt x="80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1" y="123"/>
                  </a:lnTo>
                  <a:lnTo>
                    <a:pt x="55" y="123"/>
                  </a:lnTo>
                  <a:lnTo>
                    <a:pt x="49" y="122"/>
                  </a:lnTo>
                  <a:lnTo>
                    <a:pt x="43" y="121"/>
                  </a:lnTo>
                  <a:lnTo>
                    <a:pt x="37" y="119"/>
                  </a:lnTo>
                  <a:lnTo>
                    <a:pt x="32" y="116"/>
                  </a:lnTo>
                  <a:lnTo>
                    <a:pt x="27" y="114"/>
                  </a:lnTo>
                  <a:lnTo>
                    <a:pt x="22" y="109"/>
                  </a:lnTo>
                  <a:lnTo>
                    <a:pt x="18" y="106"/>
                  </a:lnTo>
                  <a:lnTo>
                    <a:pt x="14" y="101"/>
                  </a:lnTo>
                  <a:lnTo>
                    <a:pt x="10" y="96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1" y="75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18" y="19"/>
                  </a:lnTo>
                  <a:lnTo>
                    <a:pt x="22" y="14"/>
                  </a:lnTo>
                  <a:lnTo>
                    <a:pt x="27" y="11"/>
                  </a:lnTo>
                  <a:lnTo>
                    <a:pt x="32" y="8"/>
                  </a:lnTo>
                  <a:lnTo>
                    <a:pt x="37" y="5"/>
                  </a:lnTo>
                  <a:lnTo>
                    <a:pt x="43" y="4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400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3"/>
            <p:cNvSpPr>
              <a:spLocks/>
            </p:cNvSpPr>
            <p:nvPr userDrawn="1"/>
          </p:nvSpPr>
          <p:spPr bwMode="auto">
            <a:xfrm>
              <a:off x="7544606" y="4810331"/>
              <a:ext cx="485475" cy="161825"/>
            </a:xfrm>
            <a:custGeom>
              <a:avLst/>
              <a:gdLst>
                <a:gd name="T0" fmla="*/ 0 w 918"/>
                <a:gd name="T1" fmla="*/ 306 h 306"/>
                <a:gd name="T2" fmla="*/ 208 w 918"/>
                <a:gd name="T3" fmla="*/ 306 h 306"/>
                <a:gd name="T4" fmla="*/ 305 w 918"/>
                <a:gd name="T5" fmla="*/ 93 h 306"/>
                <a:gd name="T6" fmla="*/ 305 w 918"/>
                <a:gd name="T7" fmla="*/ 306 h 306"/>
                <a:gd name="T8" fmla="*/ 472 w 918"/>
                <a:gd name="T9" fmla="*/ 306 h 306"/>
                <a:gd name="T10" fmla="*/ 670 w 918"/>
                <a:gd name="T11" fmla="*/ 93 h 306"/>
                <a:gd name="T12" fmla="*/ 570 w 918"/>
                <a:gd name="T13" fmla="*/ 306 h 306"/>
                <a:gd name="T14" fmla="*/ 778 w 918"/>
                <a:gd name="T15" fmla="*/ 306 h 306"/>
                <a:gd name="T16" fmla="*/ 918 w 918"/>
                <a:gd name="T17" fmla="*/ 0 h 306"/>
                <a:gd name="T18" fmla="*/ 604 w 918"/>
                <a:gd name="T19" fmla="*/ 0 h 306"/>
                <a:gd name="T20" fmla="*/ 458 w 918"/>
                <a:gd name="T21" fmla="*/ 157 h 306"/>
                <a:gd name="T22" fmla="*/ 458 w 918"/>
                <a:gd name="T23" fmla="*/ 0 h 306"/>
                <a:gd name="T24" fmla="*/ 141 w 918"/>
                <a:gd name="T25" fmla="*/ 0 h 306"/>
                <a:gd name="T26" fmla="*/ 0 w 918"/>
                <a:gd name="T27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8" h="306">
                  <a:moveTo>
                    <a:pt x="0" y="306"/>
                  </a:moveTo>
                  <a:lnTo>
                    <a:pt x="208" y="306"/>
                  </a:lnTo>
                  <a:lnTo>
                    <a:pt x="305" y="93"/>
                  </a:lnTo>
                  <a:lnTo>
                    <a:pt x="305" y="306"/>
                  </a:lnTo>
                  <a:lnTo>
                    <a:pt x="472" y="306"/>
                  </a:lnTo>
                  <a:lnTo>
                    <a:pt x="670" y="93"/>
                  </a:lnTo>
                  <a:lnTo>
                    <a:pt x="570" y="306"/>
                  </a:lnTo>
                  <a:lnTo>
                    <a:pt x="778" y="306"/>
                  </a:lnTo>
                  <a:lnTo>
                    <a:pt x="918" y="0"/>
                  </a:lnTo>
                  <a:lnTo>
                    <a:pt x="604" y="0"/>
                  </a:lnTo>
                  <a:lnTo>
                    <a:pt x="458" y="157"/>
                  </a:lnTo>
                  <a:lnTo>
                    <a:pt x="458" y="0"/>
                  </a:lnTo>
                  <a:lnTo>
                    <a:pt x="141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4"/>
            <p:cNvSpPr>
              <a:spLocks noEditPoints="1"/>
            </p:cNvSpPr>
            <p:nvPr userDrawn="1"/>
          </p:nvSpPr>
          <p:spPr bwMode="auto">
            <a:xfrm>
              <a:off x="8667862" y="4810331"/>
              <a:ext cx="298266" cy="161825"/>
            </a:xfrm>
            <a:custGeom>
              <a:avLst/>
              <a:gdLst>
                <a:gd name="T0" fmla="*/ 562 w 562"/>
                <a:gd name="T1" fmla="*/ 0 h 306"/>
                <a:gd name="T2" fmla="*/ 562 w 562"/>
                <a:gd name="T3" fmla="*/ 306 h 306"/>
                <a:gd name="T4" fmla="*/ 340 w 562"/>
                <a:gd name="T5" fmla="*/ 306 h 306"/>
                <a:gd name="T6" fmla="*/ 346 w 562"/>
                <a:gd name="T7" fmla="*/ 226 h 306"/>
                <a:gd name="T8" fmla="*/ 222 w 562"/>
                <a:gd name="T9" fmla="*/ 226 h 306"/>
                <a:gd name="T10" fmla="*/ 149 w 562"/>
                <a:gd name="T11" fmla="*/ 306 h 306"/>
                <a:gd name="T12" fmla="*/ 0 w 562"/>
                <a:gd name="T13" fmla="*/ 306 h 306"/>
                <a:gd name="T14" fmla="*/ 4 w 562"/>
                <a:gd name="T15" fmla="*/ 300 h 306"/>
                <a:gd name="T16" fmla="*/ 8 w 562"/>
                <a:gd name="T17" fmla="*/ 295 h 306"/>
                <a:gd name="T18" fmla="*/ 11 w 562"/>
                <a:gd name="T19" fmla="*/ 289 h 306"/>
                <a:gd name="T20" fmla="*/ 13 w 562"/>
                <a:gd name="T21" fmla="*/ 283 h 306"/>
                <a:gd name="T22" fmla="*/ 16 w 562"/>
                <a:gd name="T23" fmla="*/ 272 h 306"/>
                <a:gd name="T24" fmla="*/ 18 w 562"/>
                <a:gd name="T25" fmla="*/ 262 h 306"/>
                <a:gd name="T26" fmla="*/ 18 w 562"/>
                <a:gd name="T27" fmla="*/ 251 h 306"/>
                <a:gd name="T28" fmla="*/ 17 w 562"/>
                <a:gd name="T29" fmla="*/ 242 h 306"/>
                <a:gd name="T30" fmla="*/ 16 w 562"/>
                <a:gd name="T31" fmla="*/ 233 h 306"/>
                <a:gd name="T32" fmla="*/ 14 w 562"/>
                <a:gd name="T33" fmla="*/ 226 h 306"/>
                <a:gd name="T34" fmla="*/ 238 w 562"/>
                <a:gd name="T35" fmla="*/ 0 h 306"/>
                <a:gd name="T36" fmla="*/ 562 w 562"/>
                <a:gd name="T37" fmla="*/ 0 h 306"/>
                <a:gd name="T38" fmla="*/ 282 w 562"/>
                <a:gd name="T39" fmla="*/ 159 h 306"/>
                <a:gd name="T40" fmla="*/ 357 w 562"/>
                <a:gd name="T41" fmla="*/ 76 h 306"/>
                <a:gd name="T42" fmla="*/ 351 w 562"/>
                <a:gd name="T43" fmla="*/ 159 h 306"/>
                <a:gd name="T44" fmla="*/ 282 w 562"/>
                <a:gd name="T45" fmla="*/ 15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2" h="306">
                  <a:moveTo>
                    <a:pt x="562" y="0"/>
                  </a:moveTo>
                  <a:lnTo>
                    <a:pt x="562" y="306"/>
                  </a:lnTo>
                  <a:lnTo>
                    <a:pt x="340" y="306"/>
                  </a:lnTo>
                  <a:lnTo>
                    <a:pt x="346" y="226"/>
                  </a:lnTo>
                  <a:lnTo>
                    <a:pt x="222" y="226"/>
                  </a:lnTo>
                  <a:lnTo>
                    <a:pt x="149" y="306"/>
                  </a:lnTo>
                  <a:lnTo>
                    <a:pt x="0" y="306"/>
                  </a:lnTo>
                  <a:lnTo>
                    <a:pt x="4" y="300"/>
                  </a:lnTo>
                  <a:lnTo>
                    <a:pt x="8" y="295"/>
                  </a:lnTo>
                  <a:lnTo>
                    <a:pt x="11" y="289"/>
                  </a:lnTo>
                  <a:lnTo>
                    <a:pt x="13" y="283"/>
                  </a:lnTo>
                  <a:lnTo>
                    <a:pt x="16" y="272"/>
                  </a:lnTo>
                  <a:lnTo>
                    <a:pt x="18" y="262"/>
                  </a:lnTo>
                  <a:lnTo>
                    <a:pt x="18" y="251"/>
                  </a:lnTo>
                  <a:lnTo>
                    <a:pt x="17" y="242"/>
                  </a:lnTo>
                  <a:lnTo>
                    <a:pt x="16" y="233"/>
                  </a:lnTo>
                  <a:lnTo>
                    <a:pt x="14" y="226"/>
                  </a:lnTo>
                  <a:lnTo>
                    <a:pt x="238" y="0"/>
                  </a:lnTo>
                  <a:lnTo>
                    <a:pt x="562" y="0"/>
                  </a:lnTo>
                  <a:close/>
                  <a:moveTo>
                    <a:pt x="282" y="159"/>
                  </a:moveTo>
                  <a:lnTo>
                    <a:pt x="357" y="76"/>
                  </a:lnTo>
                  <a:lnTo>
                    <a:pt x="351" y="159"/>
                  </a:lnTo>
                  <a:lnTo>
                    <a:pt x="282" y="1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5"/>
            <p:cNvSpPr>
              <a:spLocks noEditPoints="1"/>
            </p:cNvSpPr>
            <p:nvPr userDrawn="1"/>
          </p:nvSpPr>
          <p:spPr bwMode="auto">
            <a:xfrm>
              <a:off x="8323587" y="4810331"/>
              <a:ext cx="350621" cy="161825"/>
            </a:xfrm>
            <a:custGeom>
              <a:avLst/>
              <a:gdLst>
                <a:gd name="T0" fmla="*/ 0 w 664"/>
                <a:gd name="T1" fmla="*/ 306 h 306"/>
                <a:gd name="T2" fmla="*/ 355 w 664"/>
                <a:gd name="T3" fmla="*/ 305 h 306"/>
                <a:gd name="T4" fmla="*/ 404 w 664"/>
                <a:gd name="T5" fmla="*/ 300 h 306"/>
                <a:gd name="T6" fmla="*/ 449 w 664"/>
                <a:gd name="T7" fmla="*/ 293 h 306"/>
                <a:gd name="T8" fmla="*/ 490 w 664"/>
                <a:gd name="T9" fmla="*/ 282 h 306"/>
                <a:gd name="T10" fmla="*/ 507 w 664"/>
                <a:gd name="T11" fmla="*/ 267 h 306"/>
                <a:gd name="T12" fmla="*/ 506 w 664"/>
                <a:gd name="T13" fmla="*/ 251 h 306"/>
                <a:gd name="T14" fmla="*/ 508 w 664"/>
                <a:gd name="T15" fmla="*/ 236 h 306"/>
                <a:gd name="T16" fmla="*/ 511 w 664"/>
                <a:gd name="T17" fmla="*/ 222 h 306"/>
                <a:gd name="T18" fmla="*/ 520 w 664"/>
                <a:gd name="T19" fmla="*/ 204 h 306"/>
                <a:gd name="T20" fmla="*/ 537 w 664"/>
                <a:gd name="T21" fmla="*/ 187 h 306"/>
                <a:gd name="T22" fmla="*/ 559 w 664"/>
                <a:gd name="T23" fmla="*/ 176 h 306"/>
                <a:gd name="T24" fmla="*/ 583 w 664"/>
                <a:gd name="T25" fmla="*/ 171 h 306"/>
                <a:gd name="T26" fmla="*/ 605 w 664"/>
                <a:gd name="T27" fmla="*/ 172 h 306"/>
                <a:gd name="T28" fmla="*/ 627 w 664"/>
                <a:gd name="T29" fmla="*/ 179 h 306"/>
                <a:gd name="T30" fmla="*/ 642 w 664"/>
                <a:gd name="T31" fmla="*/ 177 h 306"/>
                <a:gd name="T32" fmla="*/ 651 w 664"/>
                <a:gd name="T33" fmla="*/ 160 h 306"/>
                <a:gd name="T34" fmla="*/ 658 w 664"/>
                <a:gd name="T35" fmla="*/ 144 h 306"/>
                <a:gd name="T36" fmla="*/ 663 w 664"/>
                <a:gd name="T37" fmla="*/ 126 h 306"/>
                <a:gd name="T38" fmla="*/ 664 w 664"/>
                <a:gd name="T39" fmla="*/ 110 h 306"/>
                <a:gd name="T40" fmla="*/ 662 w 664"/>
                <a:gd name="T41" fmla="*/ 94 h 306"/>
                <a:gd name="T42" fmla="*/ 658 w 664"/>
                <a:gd name="T43" fmla="*/ 79 h 306"/>
                <a:gd name="T44" fmla="*/ 651 w 664"/>
                <a:gd name="T45" fmla="*/ 64 h 306"/>
                <a:gd name="T46" fmla="*/ 641 w 664"/>
                <a:gd name="T47" fmla="*/ 51 h 306"/>
                <a:gd name="T48" fmla="*/ 628 w 664"/>
                <a:gd name="T49" fmla="*/ 39 h 306"/>
                <a:gd name="T50" fmla="*/ 613 w 664"/>
                <a:gd name="T51" fmla="*/ 27 h 306"/>
                <a:gd name="T52" fmla="*/ 594 w 664"/>
                <a:gd name="T53" fmla="*/ 18 h 306"/>
                <a:gd name="T54" fmla="*/ 572 w 664"/>
                <a:gd name="T55" fmla="*/ 11 h 306"/>
                <a:gd name="T56" fmla="*/ 547 w 664"/>
                <a:gd name="T57" fmla="*/ 4 h 306"/>
                <a:gd name="T58" fmla="*/ 520 w 664"/>
                <a:gd name="T59" fmla="*/ 1 h 306"/>
                <a:gd name="T60" fmla="*/ 489 w 664"/>
                <a:gd name="T61" fmla="*/ 0 h 306"/>
                <a:gd name="T62" fmla="*/ 141 w 664"/>
                <a:gd name="T63" fmla="*/ 0 h 306"/>
                <a:gd name="T64" fmla="*/ 246 w 664"/>
                <a:gd name="T65" fmla="*/ 251 h 306"/>
                <a:gd name="T66" fmla="*/ 320 w 664"/>
                <a:gd name="T67" fmla="*/ 247 h 306"/>
                <a:gd name="T68" fmla="*/ 346 w 664"/>
                <a:gd name="T69" fmla="*/ 243 h 306"/>
                <a:gd name="T70" fmla="*/ 367 w 664"/>
                <a:gd name="T71" fmla="*/ 236 h 306"/>
                <a:gd name="T72" fmla="*/ 383 w 664"/>
                <a:gd name="T73" fmla="*/ 224 h 306"/>
                <a:gd name="T74" fmla="*/ 398 w 664"/>
                <a:gd name="T75" fmla="*/ 208 h 306"/>
                <a:gd name="T76" fmla="*/ 427 w 664"/>
                <a:gd name="T77" fmla="*/ 159 h 306"/>
                <a:gd name="T78" fmla="*/ 439 w 664"/>
                <a:gd name="T79" fmla="*/ 130 h 306"/>
                <a:gd name="T80" fmla="*/ 445 w 664"/>
                <a:gd name="T81" fmla="*/ 107 h 306"/>
                <a:gd name="T82" fmla="*/ 447 w 664"/>
                <a:gd name="T83" fmla="*/ 89 h 306"/>
                <a:gd name="T84" fmla="*/ 441 w 664"/>
                <a:gd name="T85" fmla="*/ 75 h 306"/>
                <a:gd name="T86" fmla="*/ 428 w 664"/>
                <a:gd name="T87" fmla="*/ 65 h 306"/>
                <a:gd name="T88" fmla="*/ 407 w 664"/>
                <a:gd name="T89" fmla="*/ 58 h 306"/>
                <a:gd name="T90" fmla="*/ 377 w 664"/>
                <a:gd name="T91" fmla="*/ 55 h 306"/>
                <a:gd name="T92" fmla="*/ 337 w 664"/>
                <a:gd name="T93" fmla="*/ 5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4" h="306">
                  <a:moveTo>
                    <a:pt x="141" y="0"/>
                  </a:moveTo>
                  <a:lnTo>
                    <a:pt x="0" y="306"/>
                  </a:lnTo>
                  <a:lnTo>
                    <a:pt x="330" y="306"/>
                  </a:lnTo>
                  <a:lnTo>
                    <a:pt x="355" y="305"/>
                  </a:lnTo>
                  <a:lnTo>
                    <a:pt x="379" y="304"/>
                  </a:lnTo>
                  <a:lnTo>
                    <a:pt x="404" y="300"/>
                  </a:lnTo>
                  <a:lnTo>
                    <a:pt x="427" y="297"/>
                  </a:lnTo>
                  <a:lnTo>
                    <a:pt x="449" y="293"/>
                  </a:lnTo>
                  <a:lnTo>
                    <a:pt x="469" y="287"/>
                  </a:lnTo>
                  <a:lnTo>
                    <a:pt x="490" y="282"/>
                  </a:lnTo>
                  <a:lnTo>
                    <a:pt x="508" y="276"/>
                  </a:lnTo>
                  <a:lnTo>
                    <a:pt x="507" y="267"/>
                  </a:lnTo>
                  <a:lnTo>
                    <a:pt x="506" y="258"/>
                  </a:lnTo>
                  <a:lnTo>
                    <a:pt x="506" y="251"/>
                  </a:lnTo>
                  <a:lnTo>
                    <a:pt x="507" y="242"/>
                  </a:lnTo>
                  <a:lnTo>
                    <a:pt x="508" y="236"/>
                  </a:lnTo>
                  <a:lnTo>
                    <a:pt x="509" y="228"/>
                  </a:lnTo>
                  <a:lnTo>
                    <a:pt x="511" y="222"/>
                  </a:lnTo>
                  <a:lnTo>
                    <a:pt x="514" y="216"/>
                  </a:lnTo>
                  <a:lnTo>
                    <a:pt x="520" y="204"/>
                  </a:lnTo>
                  <a:lnTo>
                    <a:pt x="529" y="196"/>
                  </a:lnTo>
                  <a:lnTo>
                    <a:pt x="537" y="187"/>
                  </a:lnTo>
                  <a:lnTo>
                    <a:pt x="548" y="180"/>
                  </a:lnTo>
                  <a:lnTo>
                    <a:pt x="559" y="176"/>
                  </a:lnTo>
                  <a:lnTo>
                    <a:pt x="571" y="173"/>
                  </a:lnTo>
                  <a:lnTo>
                    <a:pt x="583" y="171"/>
                  </a:lnTo>
                  <a:lnTo>
                    <a:pt x="594" y="171"/>
                  </a:lnTo>
                  <a:lnTo>
                    <a:pt x="605" y="172"/>
                  </a:lnTo>
                  <a:lnTo>
                    <a:pt x="616" y="175"/>
                  </a:lnTo>
                  <a:lnTo>
                    <a:pt x="627" y="179"/>
                  </a:lnTo>
                  <a:lnTo>
                    <a:pt x="636" y="186"/>
                  </a:lnTo>
                  <a:lnTo>
                    <a:pt x="642" y="177"/>
                  </a:lnTo>
                  <a:lnTo>
                    <a:pt x="647" y="169"/>
                  </a:lnTo>
                  <a:lnTo>
                    <a:pt x="651" y="160"/>
                  </a:lnTo>
                  <a:lnTo>
                    <a:pt x="655" y="152"/>
                  </a:lnTo>
                  <a:lnTo>
                    <a:pt x="658" y="144"/>
                  </a:lnTo>
                  <a:lnTo>
                    <a:pt x="661" y="135"/>
                  </a:lnTo>
                  <a:lnTo>
                    <a:pt x="663" y="126"/>
                  </a:lnTo>
                  <a:lnTo>
                    <a:pt x="663" y="119"/>
                  </a:lnTo>
                  <a:lnTo>
                    <a:pt x="664" y="110"/>
                  </a:lnTo>
                  <a:lnTo>
                    <a:pt x="663" y="103"/>
                  </a:lnTo>
                  <a:lnTo>
                    <a:pt x="662" y="94"/>
                  </a:lnTo>
                  <a:lnTo>
                    <a:pt x="661" y="86"/>
                  </a:lnTo>
                  <a:lnTo>
                    <a:pt x="658" y="79"/>
                  </a:lnTo>
                  <a:lnTo>
                    <a:pt x="655" y="71"/>
                  </a:lnTo>
                  <a:lnTo>
                    <a:pt x="651" y="64"/>
                  </a:lnTo>
                  <a:lnTo>
                    <a:pt x="647" y="57"/>
                  </a:lnTo>
                  <a:lnTo>
                    <a:pt x="641" y="51"/>
                  </a:lnTo>
                  <a:lnTo>
                    <a:pt x="635" y="44"/>
                  </a:lnTo>
                  <a:lnTo>
                    <a:pt x="628" y="39"/>
                  </a:lnTo>
                  <a:lnTo>
                    <a:pt x="621" y="32"/>
                  </a:lnTo>
                  <a:lnTo>
                    <a:pt x="613" y="27"/>
                  </a:lnTo>
                  <a:lnTo>
                    <a:pt x="603" y="23"/>
                  </a:lnTo>
                  <a:lnTo>
                    <a:pt x="594" y="18"/>
                  </a:lnTo>
                  <a:lnTo>
                    <a:pt x="584" y="14"/>
                  </a:lnTo>
                  <a:lnTo>
                    <a:pt x="572" y="11"/>
                  </a:lnTo>
                  <a:lnTo>
                    <a:pt x="560" y="8"/>
                  </a:lnTo>
                  <a:lnTo>
                    <a:pt x="547" y="4"/>
                  </a:lnTo>
                  <a:lnTo>
                    <a:pt x="534" y="2"/>
                  </a:lnTo>
                  <a:lnTo>
                    <a:pt x="520" y="1"/>
                  </a:lnTo>
                  <a:lnTo>
                    <a:pt x="505" y="0"/>
                  </a:lnTo>
                  <a:lnTo>
                    <a:pt x="489" y="0"/>
                  </a:lnTo>
                  <a:lnTo>
                    <a:pt x="472" y="0"/>
                  </a:lnTo>
                  <a:lnTo>
                    <a:pt x="141" y="0"/>
                  </a:lnTo>
                  <a:close/>
                  <a:moveTo>
                    <a:pt x="337" y="54"/>
                  </a:moveTo>
                  <a:lnTo>
                    <a:pt x="246" y="251"/>
                  </a:lnTo>
                  <a:lnTo>
                    <a:pt x="288" y="250"/>
                  </a:lnTo>
                  <a:lnTo>
                    <a:pt x="320" y="247"/>
                  </a:lnTo>
                  <a:lnTo>
                    <a:pt x="334" y="245"/>
                  </a:lnTo>
                  <a:lnTo>
                    <a:pt x="346" y="243"/>
                  </a:lnTo>
                  <a:lnTo>
                    <a:pt x="357" y="240"/>
                  </a:lnTo>
                  <a:lnTo>
                    <a:pt x="367" y="236"/>
                  </a:lnTo>
                  <a:lnTo>
                    <a:pt x="375" y="230"/>
                  </a:lnTo>
                  <a:lnTo>
                    <a:pt x="383" y="224"/>
                  </a:lnTo>
                  <a:lnTo>
                    <a:pt x="390" y="216"/>
                  </a:lnTo>
                  <a:lnTo>
                    <a:pt x="398" y="208"/>
                  </a:lnTo>
                  <a:lnTo>
                    <a:pt x="412" y="186"/>
                  </a:lnTo>
                  <a:lnTo>
                    <a:pt x="427" y="159"/>
                  </a:lnTo>
                  <a:lnTo>
                    <a:pt x="434" y="144"/>
                  </a:lnTo>
                  <a:lnTo>
                    <a:pt x="439" y="130"/>
                  </a:lnTo>
                  <a:lnTo>
                    <a:pt x="442" y="118"/>
                  </a:lnTo>
                  <a:lnTo>
                    <a:pt x="445" y="107"/>
                  </a:lnTo>
                  <a:lnTo>
                    <a:pt x="447" y="97"/>
                  </a:lnTo>
                  <a:lnTo>
                    <a:pt x="447" y="89"/>
                  </a:lnTo>
                  <a:lnTo>
                    <a:pt x="444" y="81"/>
                  </a:lnTo>
                  <a:lnTo>
                    <a:pt x="441" y="75"/>
                  </a:lnTo>
                  <a:lnTo>
                    <a:pt x="436" y="69"/>
                  </a:lnTo>
                  <a:lnTo>
                    <a:pt x="428" y="65"/>
                  </a:lnTo>
                  <a:lnTo>
                    <a:pt x="418" y="62"/>
                  </a:lnTo>
                  <a:lnTo>
                    <a:pt x="407" y="58"/>
                  </a:lnTo>
                  <a:lnTo>
                    <a:pt x="394" y="56"/>
                  </a:lnTo>
                  <a:lnTo>
                    <a:pt x="377" y="55"/>
                  </a:lnTo>
                  <a:lnTo>
                    <a:pt x="359" y="54"/>
                  </a:lnTo>
                  <a:lnTo>
                    <a:pt x="337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6"/>
            <p:cNvSpPr>
              <a:spLocks noEditPoints="1"/>
            </p:cNvSpPr>
            <p:nvPr userDrawn="1"/>
          </p:nvSpPr>
          <p:spPr bwMode="auto">
            <a:xfrm>
              <a:off x="7998351" y="4810331"/>
              <a:ext cx="336342" cy="161825"/>
            </a:xfrm>
            <a:custGeom>
              <a:avLst/>
              <a:gdLst>
                <a:gd name="T0" fmla="*/ 244 w 637"/>
                <a:gd name="T1" fmla="*/ 251 h 306"/>
                <a:gd name="T2" fmla="*/ 297 w 637"/>
                <a:gd name="T3" fmla="*/ 250 h 306"/>
                <a:gd name="T4" fmla="*/ 333 w 637"/>
                <a:gd name="T5" fmla="*/ 243 h 306"/>
                <a:gd name="T6" fmla="*/ 358 w 637"/>
                <a:gd name="T7" fmla="*/ 232 h 306"/>
                <a:gd name="T8" fmla="*/ 373 w 637"/>
                <a:gd name="T9" fmla="*/ 218 h 306"/>
                <a:gd name="T10" fmla="*/ 377 w 637"/>
                <a:gd name="T11" fmla="*/ 208 h 306"/>
                <a:gd name="T12" fmla="*/ 378 w 637"/>
                <a:gd name="T13" fmla="*/ 200 h 306"/>
                <a:gd name="T14" fmla="*/ 376 w 637"/>
                <a:gd name="T15" fmla="*/ 192 h 306"/>
                <a:gd name="T16" fmla="*/ 373 w 637"/>
                <a:gd name="T17" fmla="*/ 186 h 306"/>
                <a:gd name="T18" fmla="*/ 362 w 637"/>
                <a:gd name="T19" fmla="*/ 178 h 306"/>
                <a:gd name="T20" fmla="*/ 341 w 637"/>
                <a:gd name="T21" fmla="*/ 172 h 306"/>
                <a:gd name="T22" fmla="*/ 281 w 637"/>
                <a:gd name="T23" fmla="*/ 171 h 306"/>
                <a:gd name="T24" fmla="*/ 304 w 637"/>
                <a:gd name="T25" fmla="*/ 123 h 306"/>
                <a:gd name="T26" fmla="*/ 353 w 637"/>
                <a:gd name="T27" fmla="*/ 122 h 306"/>
                <a:gd name="T28" fmla="*/ 384 w 637"/>
                <a:gd name="T29" fmla="*/ 117 h 306"/>
                <a:gd name="T30" fmla="*/ 405 w 637"/>
                <a:gd name="T31" fmla="*/ 107 h 306"/>
                <a:gd name="T32" fmla="*/ 418 w 637"/>
                <a:gd name="T33" fmla="*/ 95 h 306"/>
                <a:gd name="T34" fmla="*/ 424 w 637"/>
                <a:gd name="T35" fmla="*/ 82 h 306"/>
                <a:gd name="T36" fmla="*/ 421 w 637"/>
                <a:gd name="T37" fmla="*/ 70 h 306"/>
                <a:gd name="T38" fmla="*/ 411 w 637"/>
                <a:gd name="T39" fmla="*/ 61 h 306"/>
                <a:gd name="T40" fmla="*/ 391 w 637"/>
                <a:gd name="T41" fmla="*/ 55 h 306"/>
                <a:gd name="T42" fmla="*/ 335 w 637"/>
                <a:gd name="T43" fmla="*/ 54 h 306"/>
                <a:gd name="T44" fmla="*/ 0 w 637"/>
                <a:gd name="T45" fmla="*/ 306 h 306"/>
                <a:gd name="T46" fmla="*/ 360 w 637"/>
                <a:gd name="T47" fmla="*/ 305 h 306"/>
                <a:gd name="T48" fmla="*/ 416 w 637"/>
                <a:gd name="T49" fmla="*/ 302 h 306"/>
                <a:gd name="T50" fmla="*/ 464 w 637"/>
                <a:gd name="T51" fmla="*/ 295 h 306"/>
                <a:gd name="T52" fmla="*/ 504 w 637"/>
                <a:gd name="T53" fmla="*/ 285 h 306"/>
                <a:gd name="T54" fmla="*/ 536 w 637"/>
                <a:gd name="T55" fmla="*/ 273 h 306"/>
                <a:gd name="T56" fmla="*/ 562 w 637"/>
                <a:gd name="T57" fmla="*/ 260 h 306"/>
                <a:gd name="T58" fmla="*/ 580 w 637"/>
                <a:gd name="T59" fmla="*/ 246 h 306"/>
                <a:gd name="T60" fmla="*/ 592 w 637"/>
                <a:gd name="T61" fmla="*/ 231 h 306"/>
                <a:gd name="T62" fmla="*/ 600 w 637"/>
                <a:gd name="T63" fmla="*/ 216 h 306"/>
                <a:gd name="T64" fmla="*/ 601 w 637"/>
                <a:gd name="T65" fmla="*/ 201 h 306"/>
                <a:gd name="T66" fmla="*/ 597 w 637"/>
                <a:gd name="T67" fmla="*/ 186 h 306"/>
                <a:gd name="T68" fmla="*/ 588 w 637"/>
                <a:gd name="T69" fmla="*/ 173 h 306"/>
                <a:gd name="T70" fmla="*/ 575 w 637"/>
                <a:gd name="T71" fmla="*/ 162 h 306"/>
                <a:gd name="T72" fmla="*/ 558 w 637"/>
                <a:gd name="T73" fmla="*/ 153 h 306"/>
                <a:gd name="T74" fmla="*/ 537 w 637"/>
                <a:gd name="T75" fmla="*/ 147 h 306"/>
                <a:gd name="T76" fmla="*/ 514 w 637"/>
                <a:gd name="T77" fmla="*/ 144 h 306"/>
                <a:gd name="T78" fmla="*/ 521 w 637"/>
                <a:gd name="T79" fmla="*/ 141 h 306"/>
                <a:gd name="T80" fmla="*/ 554 w 637"/>
                <a:gd name="T81" fmla="*/ 134 h 306"/>
                <a:gd name="T82" fmla="*/ 581 w 637"/>
                <a:gd name="T83" fmla="*/ 124 h 306"/>
                <a:gd name="T84" fmla="*/ 603 w 637"/>
                <a:gd name="T85" fmla="*/ 115 h 306"/>
                <a:gd name="T86" fmla="*/ 619 w 637"/>
                <a:gd name="T87" fmla="*/ 103 h 306"/>
                <a:gd name="T88" fmla="*/ 630 w 637"/>
                <a:gd name="T89" fmla="*/ 92 h 306"/>
                <a:gd name="T90" fmla="*/ 635 w 637"/>
                <a:gd name="T91" fmla="*/ 79 h 306"/>
                <a:gd name="T92" fmla="*/ 637 w 637"/>
                <a:gd name="T93" fmla="*/ 67 h 306"/>
                <a:gd name="T94" fmla="*/ 634 w 637"/>
                <a:gd name="T95" fmla="*/ 55 h 306"/>
                <a:gd name="T96" fmla="*/ 627 w 637"/>
                <a:gd name="T97" fmla="*/ 43 h 306"/>
                <a:gd name="T98" fmla="*/ 617 w 637"/>
                <a:gd name="T99" fmla="*/ 32 h 306"/>
                <a:gd name="T100" fmla="*/ 604 w 637"/>
                <a:gd name="T101" fmla="*/ 23 h 306"/>
                <a:gd name="T102" fmla="*/ 588 w 637"/>
                <a:gd name="T103" fmla="*/ 14 h 306"/>
                <a:gd name="T104" fmla="*/ 570 w 637"/>
                <a:gd name="T105" fmla="*/ 8 h 306"/>
                <a:gd name="T106" fmla="*/ 548 w 637"/>
                <a:gd name="T107" fmla="*/ 3 h 306"/>
                <a:gd name="T108" fmla="*/ 526 w 637"/>
                <a:gd name="T109" fmla="*/ 0 h 306"/>
                <a:gd name="T110" fmla="*/ 140 w 637"/>
                <a:gd name="T1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" h="306">
                  <a:moveTo>
                    <a:pt x="281" y="171"/>
                  </a:moveTo>
                  <a:lnTo>
                    <a:pt x="244" y="251"/>
                  </a:lnTo>
                  <a:lnTo>
                    <a:pt x="275" y="251"/>
                  </a:lnTo>
                  <a:lnTo>
                    <a:pt x="297" y="250"/>
                  </a:lnTo>
                  <a:lnTo>
                    <a:pt x="317" y="247"/>
                  </a:lnTo>
                  <a:lnTo>
                    <a:pt x="333" y="243"/>
                  </a:lnTo>
                  <a:lnTo>
                    <a:pt x="346" y="238"/>
                  </a:lnTo>
                  <a:lnTo>
                    <a:pt x="358" y="232"/>
                  </a:lnTo>
                  <a:lnTo>
                    <a:pt x="366" y="226"/>
                  </a:lnTo>
                  <a:lnTo>
                    <a:pt x="373" y="218"/>
                  </a:lnTo>
                  <a:lnTo>
                    <a:pt x="376" y="211"/>
                  </a:lnTo>
                  <a:lnTo>
                    <a:pt x="377" y="208"/>
                  </a:lnTo>
                  <a:lnTo>
                    <a:pt x="378" y="203"/>
                  </a:lnTo>
                  <a:lnTo>
                    <a:pt x="378" y="200"/>
                  </a:lnTo>
                  <a:lnTo>
                    <a:pt x="377" y="196"/>
                  </a:lnTo>
                  <a:lnTo>
                    <a:pt x="376" y="192"/>
                  </a:lnTo>
                  <a:lnTo>
                    <a:pt x="375" y="189"/>
                  </a:lnTo>
                  <a:lnTo>
                    <a:pt x="373" y="186"/>
                  </a:lnTo>
                  <a:lnTo>
                    <a:pt x="369" y="184"/>
                  </a:lnTo>
                  <a:lnTo>
                    <a:pt x="362" y="178"/>
                  </a:lnTo>
                  <a:lnTo>
                    <a:pt x="353" y="174"/>
                  </a:lnTo>
                  <a:lnTo>
                    <a:pt x="341" y="172"/>
                  </a:lnTo>
                  <a:lnTo>
                    <a:pt x="328" y="171"/>
                  </a:lnTo>
                  <a:lnTo>
                    <a:pt x="281" y="171"/>
                  </a:lnTo>
                  <a:close/>
                  <a:moveTo>
                    <a:pt x="335" y="54"/>
                  </a:moveTo>
                  <a:lnTo>
                    <a:pt x="304" y="123"/>
                  </a:lnTo>
                  <a:lnTo>
                    <a:pt x="335" y="123"/>
                  </a:lnTo>
                  <a:lnTo>
                    <a:pt x="353" y="122"/>
                  </a:lnTo>
                  <a:lnTo>
                    <a:pt x="369" y="120"/>
                  </a:lnTo>
                  <a:lnTo>
                    <a:pt x="384" y="117"/>
                  </a:lnTo>
                  <a:lnTo>
                    <a:pt x="395" y="112"/>
                  </a:lnTo>
                  <a:lnTo>
                    <a:pt x="405" y="107"/>
                  </a:lnTo>
                  <a:lnTo>
                    <a:pt x="413" y="102"/>
                  </a:lnTo>
                  <a:lnTo>
                    <a:pt x="418" y="95"/>
                  </a:lnTo>
                  <a:lnTo>
                    <a:pt x="422" y="89"/>
                  </a:lnTo>
                  <a:lnTo>
                    <a:pt x="424" y="82"/>
                  </a:lnTo>
                  <a:lnTo>
                    <a:pt x="424" y="76"/>
                  </a:lnTo>
                  <a:lnTo>
                    <a:pt x="421" y="70"/>
                  </a:lnTo>
                  <a:lnTo>
                    <a:pt x="417" y="65"/>
                  </a:lnTo>
                  <a:lnTo>
                    <a:pt x="411" y="61"/>
                  </a:lnTo>
                  <a:lnTo>
                    <a:pt x="402" y="57"/>
                  </a:lnTo>
                  <a:lnTo>
                    <a:pt x="391" y="55"/>
                  </a:lnTo>
                  <a:lnTo>
                    <a:pt x="378" y="54"/>
                  </a:lnTo>
                  <a:lnTo>
                    <a:pt x="335" y="54"/>
                  </a:lnTo>
                  <a:close/>
                  <a:moveTo>
                    <a:pt x="140" y="0"/>
                  </a:moveTo>
                  <a:lnTo>
                    <a:pt x="0" y="306"/>
                  </a:lnTo>
                  <a:lnTo>
                    <a:pt x="328" y="306"/>
                  </a:lnTo>
                  <a:lnTo>
                    <a:pt x="360" y="305"/>
                  </a:lnTo>
                  <a:lnTo>
                    <a:pt x="389" y="304"/>
                  </a:lnTo>
                  <a:lnTo>
                    <a:pt x="416" y="302"/>
                  </a:lnTo>
                  <a:lnTo>
                    <a:pt x="441" y="298"/>
                  </a:lnTo>
                  <a:lnTo>
                    <a:pt x="464" y="295"/>
                  </a:lnTo>
                  <a:lnTo>
                    <a:pt x="484" y="291"/>
                  </a:lnTo>
                  <a:lnTo>
                    <a:pt x="504" y="285"/>
                  </a:lnTo>
                  <a:lnTo>
                    <a:pt x="521" y="280"/>
                  </a:lnTo>
                  <a:lnTo>
                    <a:pt x="536" y="273"/>
                  </a:lnTo>
                  <a:lnTo>
                    <a:pt x="550" y="267"/>
                  </a:lnTo>
                  <a:lnTo>
                    <a:pt x="562" y="260"/>
                  </a:lnTo>
                  <a:lnTo>
                    <a:pt x="572" y="253"/>
                  </a:lnTo>
                  <a:lnTo>
                    <a:pt x="580" y="246"/>
                  </a:lnTo>
                  <a:lnTo>
                    <a:pt x="587" y="239"/>
                  </a:lnTo>
                  <a:lnTo>
                    <a:pt x="592" y="231"/>
                  </a:lnTo>
                  <a:lnTo>
                    <a:pt x="597" y="224"/>
                  </a:lnTo>
                  <a:lnTo>
                    <a:pt x="600" y="216"/>
                  </a:lnTo>
                  <a:lnTo>
                    <a:pt x="601" y="209"/>
                  </a:lnTo>
                  <a:lnTo>
                    <a:pt x="601" y="201"/>
                  </a:lnTo>
                  <a:lnTo>
                    <a:pt x="599" y="193"/>
                  </a:lnTo>
                  <a:lnTo>
                    <a:pt x="597" y="186"/>
                  </a:lnTo>
                  <a:lnTo>
                    <a:pt x="592" y="179"/>
                  </a:lnTo>
                  <a:lnTo>
                    <a:pt x="588" y="173"/>
                  </a:lnTo>
                  <a:lnTo>
                    <a:pt x="581" y="168"/>
                  </a:lnTo>
                  <a:lnTo>
                    <a:pt x="575" y="162"/>
                  </a:lnTo>
                  <a:lnTo>
                    <a:pt x="566" y="158"/>
                  </a:lnTo>
                  <a:lnTo>
                    <a:pt x="558" y="153"/>
                  </a:lnTo>
                  <a:lnTo>
                    <a:pt x="548" y="150"/>
                  </a:lnTo>
                  <a:lnTo>
                    <a:pt x="537" y="147"/>
                  </a:lnTo>
                  <a:lnTo>
                    <a:pt x="526" y="145"/>
                  </a:lnTo>
                  <a:lnTo>
                    <a:pt x="514" y="144"/>
                  </a:lnTo>
                  <a:lnTo>
                    <a:pt x="501" y="144"/>
                  </a:lnTo>
                  <a:lnTo>
                    <a:pt x="521" y="141"/>
                  </a:lnTo>
                  <a:lnTo>
                    <a:pt x="538" y="137"/>
                  </a:lnTo>
                  <a:lnTo>
                    <a:pt x="554" y="134"/>
                  </a:lnTo>
                  <a:lnTo>
                    <a:pt x="568" y="130"/>
                  </a:lnTo>
                  <a:lnTo>
                    <a:pt x="581" y="124"/>
                  </a:lnTo>
                  <a:lnTo>
                    <a:pt x="593" y="120"/>
                  </a:lnTo>
                  <a:lnTo>
                    <a:pt x="603" y="115"/>
                  </a:lnTo>
                  <a:lnTo>
                    <a:pt x="612" y="109"/>
                  </a:lnTo>
                  <a:lnTo>
                    <a:pt x="619" y="103"/>
                  </a:lnTo>
                  <a:lnTo>
                    <a:pt x="626" y="97"/>
                  </a:lnTo>
                  <a:lnTo>
                    <a:pt x="630" y="92"/>
                  </a:lnTo>
                  <a:lnTo>
                    <a:pt x="633" y="85"/>
                  </a:lnTo>
                  <a:lnTo>
                    <a:pt x="635" y="79"/>
                  </a:lnTo>
                  <a:lnTo>
                    <a:pt x="637" y="74"/>
                  </a:lnTo>
                  <a:lnTo>
                    <a:pt x="637" y="67"/>
                  </a:lnTo>
                  <a:lnTo>
                    <a:pt x="635" y="61"/>
                  </a:lnTo>
                  <a:lnTo>
                    <a:pt x="634" y="55"/>
                  </a:lnTo>
                  <a:lnTo>
                    <a:pt x="631" y="49"/>
                  </a:lnTo>
                  <a:lnTo>
                    <a:pt x="627" y="43"/>
                  </a:lnTo>
                  <a:lnTo>
                    <a:pt x="623" y="38"/>
                  </a:lnTo>
                  <a:lnTo>
                    <a:pt x="617" y="32"/>
                  </a:lnTo>
                  <a:lnTo>
                    <a:pt x="611" y="27"/>
                  </a:lnTo>
                  <a:lnTo>
                    <a:pt x="604" y="23"/>
                  </a:lnTo>
                  <a:lnTo>
                    <a:pt x="595" y="18"/>
                  </a:lnTo>
                  <a:lnTo>
                    <a:pt x="588" y="14"/>
                  </a:lnTo>
                  <a:lnTo>
                    <a:pt x="578" y="11"/>
                  </a:lnTo>
                  <a:lnTo>
                    <a:pt x="570" y="8"/>
                  </a:lnTo>
                  <a:lnTo>
                    <a:pt x="559" y="4"/>
                  </a:lnTo>
                  <a:lnTo>
                    <a:pt x="548" y="3"/>
                  </a:lnTo>
                  <a:lnTo>
                    <a:pt x="537" y="1"/>
                  </a:lnTo>
                  <a:lnTo>
                    <a:pt x="526" y="0"/>
                  </a:lnTo>
                  <a:lnTo>
                    <a:pt x="51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8838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419">
          <p15:clr>
            <a:srgbClr val="FBAE40"/>
          </p15:clr>
        </p15:guide>
        <p15:guide id="6" orient="horz" pos="741">
          <p15:clr>
            <a:srgbClr val="FBAE40"/>
          </p15:clr>
        </p15:guide>
        <p15:guide id="8" pos="3138">
          <p15:clr>
            <a:srgbClr val="FBAE40"/>
          </p15:clr>
        </p15:guide>
        <p15:guide id="10" pos="5647" userDrawn="1">
          <p15:clr>
            <a:srgbClr val="FBAE40"/>
          </p15:clr>
        </p15:guide>
        <p15:guide id="11" pos="113">
          <p15:clr>
            <a:srgbClr val="FBAE40"/>
          </p15:clr>
        </p15:guide>
        <p15:guide id="12" orient="horz" pos="291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E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DEF4F98-4BB9-462C-A793-45D16A29310B}"/>
              </a:ext>
            </a:extLst>
          </p:cNvPr>
          <p:cNvSpPr/>
          <p:nvPr userDrawn="1"/>
        </p:nvSpPr>
        <p:spPr>
          <a:xfrm>
            <a:off x="-8325" y="3163500"/>
            <a:ext cx="9160649" cy="1980000"/>
          </a:xfrm>
          <a:prstGeom prst="rect">
            <a:avLst/>
          </a:prstGeom>
          <a:gradFill>
            <a:gsLst>
              <a:gs pos="75000">
                <a:srgbClr val="000000"/>
              </a:gs>
              <a:gs pos="0">
                <a:srgbClr val="000000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A76A23DA-2722-407D-BE1F-7C61F727D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404" y="3204903"/>
            <a:ext cx="6736439" cy="1008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500" cap="all" baseline="0"/>
            </a:lvl1pPr>
          </a:lstStyle>
          <a:p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73D756D0-94B5-453F-895C-D6AED477F1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7404" y="4222577"/>
            <a:ext cx="6736439" cy="46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7938" indent="0">
              <a:lnSpc>
                <a:spcPct val="100000"/>
              </a:lnSpc>
              <a:spcBef>
                <a:spcPts val="0"/>
              </a:spcBef>
              <a:buNone/>
              <a:defRPr sz="1600" b="0" i="0" cap="all" baseline="0">
                <a:solidFill>
                  <a:srgbClr val="A1CDD8"/>
                </a:solidFill>
                <a:latin typeface="Lato Medium" panose="020F0502020204030203" pitchFamily="34" charset="77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Text</a:t>
            </a:r>
            <a:endParaRPr lang="de-DE" sz="1500" b="0" spc="-3" dirty="0">
              <a:solidFill>
                <a:srgbClr val="FFFFFF"/>
              </a:solidFill>
              <a:latin typeface="Lato Medium"/>
              <a:cs typeface="Lato Medium"/>
            </a:endParaRPr>
          </a:p>
        </p:txBody>
      </p:sp>
      <p:sp>
        <p:nvSpPr>
          <p:cNvPr id="22" name="MBDA_COPYRIGHT">
            <a:extLst>
              <a:ext uri="{FF2B5EF4-FFF2-40B4-BE49-F238E27FC236}">
                <a16:creationId xmlns:a16="http://schemas.microsoft.com/office/drawing/2014/main" id="{9E391108-0738-4FB8-92B2-7E1B641C3D1D}"/>
              </a:ext>
            </a:extLst>
          </p:cNvPr>
          <p:cNvSpPr txBox="1">
            <a:spLocks/>
          </p:cNvSpPr>
          <p:nvPr userDrawn="1"/>
        </p:nvSpPr>
        <p:spPr>
          <a:xfrm>
            <a:off x="369382" y="4936609"/>
            <a:ext cx="6399206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0" i="0" kern="12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500" b="0" i="0" kern="1200" dirty="0">
              <a:solidFill>
                <a:schemeClr val="bg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grpSp>
        <p:nvGrpSpPr>
          <p:cNvPr id="16" name="MBDA_GIMMICK">
            <a:extLst>
              <a:ext uri="{FF2B5EF4-FFF2-40B4-BE49-F238E27FC236}">
                <a16:creationId xmlns:a16="http://schemas.microsoft.com/office/drawing/2014/main" id="{A26DD0CC-E04D-42AF-B380-8B69C4645AAB}"/>
              </a:ext>
            </a:extLst>
          </p:cNvPr>
          <p:cNvGrpSpPr/>
          <p:nvPr userDrawn="1"/>
        </p:nvGrpSpPr>
        <p:grpSpPr>
          <a:xfrm>
            <a:off x="7103843" y="-1769"/>
            <a:ext cx="2056805" cy="5145269"/>
            <a:chOff x="7103843" y="-1769"/>
            <a:chExt cx="2056805" cy="5145269"/>
          </a:xfrm>
        </p:grpSpPr>
        <p:sp>
          <p:nvSpPr>
            <p:cNvPr id="19" name="MBDA_GIMMICK2">
              <a:extLst>
                <a:ext uri="{FF2B5EF4-FFF2-40B4-BE49-F238E27FC236}">
                  <a16:creationId xmlns:a16="http://schemas.microsoft.com/office/drawing/2014/main" id="{661EF77C-B184-471E-BA21-F5276645D7F9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29D"/>
            </a:solidFill>
          </p:spPr>
          <p:txBody>
            <a:bodyPr wrap="square" lIns="0" tIns="0" rIns="0" bIns="0" rtlCol="0"/>
            <a:lstStyle/>
            <a:p>
              <a:endParaRPr lang="de-DE" sz="1125" dirty="0"/>
            </a:p>
          </p:txBody>
        </p:sp>
        <p:pic>
          <p:nvPicPr>
            <p:cNvPr id="20" name="Image 21">
              <a:extLst>
                <a:ext uri="{FF2B5EF4-FFF2-40B4-BE49-F238E27FC236}">
                  <a16:creationId xmlns:a16="http://schemas.microsoft.com/office/drawing/2014/main" id="{C5B17A8F-08EF-4BA7-80C6-F893270CF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C3316E59-51B3-4E31-AAF3-400BB886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7971" y="4690577"/>
            <a:ext cx="17768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794F5E36-3A6F-40DF-8E19-BC52195A7F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14" y="4746725"/>
            <a:ext cx="5211784" cy="1700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625" smtClean="0">
                <a:solidFill>
                  <a:srgbClr val="E7E7E8"/>
                </a:solidFill>
              </a:defRPr>
            </a:lvl1pPr>
            <a:lvl2pPr marL="200031" indent="0">
              <a:buNone/>
              <a:defRPr lang="de-DE" sz="1350" smtClean="0">
                <a:latin typeface="+mn-lt"/>
              </a:defRPr>
            </a:lvl2pPr>
            <a:lvl3pPr marL="542931" indent="0">
              <a:buNone/>
              <a:defRPr lang="de-DE" sz="1350" smtClean="0">
                <a:latin typeface="+mn-lt"/>
              </a:defRPr>
            </a:lvl3pPr>
            <a:lvl4pPr marL="885831" indent="0">
              <a:buNone/>
              <a:defRPr lang="de-DE" sz="1350" smtClean="0">
                <a:latin typeface="+mn-lt"/>
              </a:defRPr>
            </a:lvl4pPr>
            <a:lvl5pPr marL="1228731" indent="0">
              <a:buNone/>
              <a:defRPr lang="en-GB" sz="1350">
                <a:latin typeface="+mn-lt"/>
              </a:defRPr>
            </a:lvl5pPr>
          </a:lstStyle>
          <a:p>
            <a:pPr marL="0" lvl="0" defTabSz="685800"/>
            <a:r>
              <a:rPr lang="de-DE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920576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8">
          <p15:clr>
            <a:srgbClr val="FBAE40"/>
          </p15:clr>
        </p15:guide>
        <p15:guide id="3" pos="4468">
          <p15:clr>
            <a:srgbClr val="FBAE40"/>
          </p15:clr>
        </p15:guide>
        <p15:guide id="4" pos="22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E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3A6CDE7-0709-4A68-A36F-687284452673}"/>
              </a:ext>
            </a:extLst>
          </p:cNvPr>
          <p:cNvSpPr/>
          <p:nvPr userDrawn="1"/>
        </p:nvSpPr>
        <p:spPr>
          <a:xfrm>
            <a:off x="-8325" y="3163500"/>
            <a:ext cx="9160649" cy="1980000"/>
          </a:xfrm>
          <a:prstGeom prst="rect">
            <a:avLst/>
          </a:prstGeom>
          <a:gradFill>
            <a:gsLst>
              <a:gs pos="75000">
                <a:srgbClr val="000000"/>
              </a:gs>
              <a:gs pos="0">
                <a:srgbClr val="000000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BDA_COPYRIGHT">
            <a:extLst>
              <a:ext uri="{FF2B5EF4-FFF2-40B4-BE49-F238E27FC236}">
                <a16:creationId xmlns:a16="http://schemas.microsoft.com/office/drawing/2014/main" id="{9E391108-0738-4FB8-92B2-7E1B641C3D1D}"/>
              </a:ext>
            </a:extLst>
          </p:cNvPr>
          <p:cNvSpPr txBox="1">
            <a:spLocks/>
          </p:cNvSpPr>
          <p:nvPr userDrawn="1"/>
        </p:nvSpPr>
        <p:spPr>
          <a:xfrm>
            <a:off x="369382" y="4936609"/>
            <a:ext cx="6399206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0" i="0" kern="12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500" b="0" i="0" kern="1200" dirty="0">
              <a:solidFill>
                <a:schemeClr val="bg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grpSp>
        <p:nvGrpSpPr>
          <p:cNvPr id="16" name="MBDA_GIMMICK">
            <a:extLst>
              <a:ext uri="{FF2B5EF4-FFF2-40B4-BE49-F238E27FC236}">
                <a16:creationId xmlns:a16="http://schemas.microsoft.com/office/drawing/2014/main" id="{A26DD0CC-E04D-42AF-B380-8B69C4645AAB}"/>
              </a:ext>
            </a:extLst>
          </p:cNvPr>
          <p:cNvGrpSpPr/>
          <p:nvPr userDrawn="1"/>
        </p:nvGrpSpPr>
        <p:grpSpPr>
          <a:xfrm>
            <a:off x="7103843" y="-1769"/>
            <a:ext cx="2056805" cy="5145269"/>
            <a:chOff x="7103843" y="-1769"/>
            <a:chExt cx="2056805" cy="5145269"/>
          </a:xfrm>
        </p:grpSpPr>
        <p:sp>
          <p:nvSpPr>
            <p:cNvPr id="19" name="MBDA_GIMMICK2">
              <a:extLst>
                <a:ext uri="{FF2B5EF4-FFF2-40B4-BE49-F238E27FC236}">
                  <a16:creationId xmlns:a16="http://schemas.microsoft.com/office/drawing/2014/main" id="{661EF77C-B184-471E-BA21-F5276645D7F9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29D"/>
            </a:solidFill>
          </p:spPr>
          <p:txBody>
            <a:bodyPr wrap="square" lIns="0" tIns="0" rIns="0" bIns="0" rtlCol="0"/>
            <a:lstStyle/>
            <a:p>
              <a:endParaRPr lang="de-DE" sz="1125" dirty="0"/>
            </a:p>
          </p:txBody>
        </p:sp>
        <p:pic>
          <p:nvPicPr>
            <p:cNvPr id="20" name="Image 21">
              <a:extLst>
                <a:ext uri="{FF2B5EF4-FFF2-40B4-BE49-F238E27FC236}">
                  <a16:creationId xmlns:a16="http://schemas.microsoft.com/office/drawing/2014/main" id="{C5B17A8F-08EF-4BA7-80C6-F893270CF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C3316E59-51B3-4E31-AAF3-400BB886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7971" y="4690577"/>
            <a:ext cx="17768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254B6E5-FD5F-4461-99D2-861589FDD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404" y="3204903"/>
            <a:ext cx="6736439" cy="1008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500" cap="all" baseline="0"/>
            </a:lvl1pPr>
          </a:lstStyle>
          <a:p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8884DED5-303E-422A-9E0C-6467B3FB337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7404" y="4222577"/>
            <a:ext cx="6736439" cy="46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7938" indent="0">
              <a:lnSpc>
                <a:spcPct val="100000"/>
              </a:lnSpc>
              <a:spcBef>
                <a:spcPts val="0"/>
              </a:spcBef>
              <a:buNone/>
              <a:defRPr sz="1600" b="0" i="0" cap="all" baseline="0">
                <a:solidFill>
                  <a:srgbClr val="A1CDD8"/>
                </a:solidFill>
                <a:latin typeface="Lato Medium" panose="020F0502020204030203" pitchFamily="34" charset="77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Text</a:t>
            </a:r>
            <a:endParaRPr lang="de-DE" sz="1500" b="0" spc="-3" dirty="0">
              <a:solidFill>
                <a:srgbClr val="FFFFFF"/>
              </a:solidFill>
              <a:latin typeface="Lato Medium"/>
              <a:cs typeface="Lato Medium"/>
            </a:endParaRP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4CDCEA3-4CEC-4226-9582-E5569DACEA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14" y="4746725"/>
            <a:ext cx="5211784" cy="1700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625" smtClean="0">
                <a:solidFill>
                  <a:srgbClr val="E7E7E8"/>
                </a:solidFill>
              </a:defRPr>
            </a:lvl1pPr>
            <a:lvl2pPr marL="200031" indent="0">
              <a:buNone/>
              <a:defRPr lang="de-DE" sz="1350" smtClean="0">
                <a:latin typeface="+mn-lt"/>
              </a:defRPr>
            </a:lvl2pPr>
            <a:lvl3pPr marL="542931" indent="0">
              <a:buNone/>
              <a:defRPr lang="de-DE" sz="1350" smtClean="0">
                <a:latin typeface="+mn-lt"/>
              </a:defRPr>
            </a:lvl3pPr>
            <a:lvl4pPr marL="885831" indent="0">
              <a:buNone/>
              <a:defRPr lang="de-DE" sz="1350" smtClean="0">
                <a:latin typeface="+mn-lt"/>
              </a:defRPr>
            </a:lvl4pPr>
            <a:lvl5pPr marL="1228731" indent="0">
              <a:buNone/>
              <a:defRPr lang="en-GB" sz="1350"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09247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E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3A6CDE7-0709-4A68-A36F-687284452673}"/>
              </a:ext>
            </a:extLst>
          </p:cNvPr>
          <p:cNvSpPr/>
          <p:nvPr userDrawn="1"/>
        </p:nvSpPr>
        <p:spPr>
          <a:xfrm>
            <a:off x="-8325" y="3163500"/>
            <a:ext cx="9160649" cy="1980000"/>
          </a:xfrm>
          <a:prstGeom prst="rect">
            <a:avLst/>
          </a:prstGeom>
          <a:gradFill>
            <a:gsLst>
              <a:gs pos="75000">
                <a:srgbClr val="000000"/>
              </a:gs>
              <a:gs pos="0">
                <a:srgbClr val="000000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BDA_COPYRIGHT">
            <a:extLst>
              <a:ext uri="{FF2B5EF4-FFF2-40B4-BE49-F238E27FC236}">
                <a16:creationId xmlns:a16="http://schemas.microsoft.com/office/drawing/2014/main" id="{9E391108-0738-4FB8-92B2-7E1B641C3D1D}"/>
              </a:ext>
            </a:extLst>
          </p:cNvPr>
          <p:cNvSpPr txBox="1">
            <a:spLocks/>
          </p:cNvSpPr>
          <p:nvPr userDrawn="1"/>
        </p:nvSpPr>
        <p:spPr>
          <a:xfrm>
            <a:off x="369382" y="4936609"/>
            <a:ext cx="6399206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0" i="0" kern="12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500" b="0" i="0" kern="1200" dirty="0">
              <a:solidFill>
                <a:schemeClr val="bg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grpSp>
        <p:nvGrpSpPr>
          <p:cNvPr id="16" name="MBDA_GIMMICK">
            <a:extLst>
              <a:ext uri="{FF2B5EF4-FFF2-40B4-BE49-F238E27FC236}">
                <a16:creationId xmlns:a16="http://schemas.microsoft.com/office/drawing/2014/main" id="{A26DD0CC-E04D-42AF-B380-8B69C4645AAB}"/>
              </a:ext>
            </a:extLst>
          </p:cNvPr>
          <p:cNvGrpSpPr/>
          <p:nvPr userDrawn="1"/>
        </p:nvGrpSpPr>
        <p:grpSpPr>
          <a:xfrm>
            <a:off x="7103843" y="-1769"/>
            <a:ext cx="2056805" cy="5145269"/>
            <a:chOff x="7103843" y="-1769"/>
            <a:chExt cx="2056805" cy="5145269"/>
          </a:xfrm>
        </p:grpSpPr>
        <p:sp>
          <p:nvSpPr>
            <p:cNvPr id="19" name="MBDA_GIMMICK2">
              <a:extLst>
                <a:ext uri="{FF2B5EF4-FFF2-40B4-BE49-F238E27FC236}">
                  <a16:creationId xmlns:a16="http://schemas.microsoft.com/office/drawing/2014/main" id="{661EF77C-B184-471E-BA21-F5276645D7F9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29D"/>
            </a:solidFill>
          </p:spPr>
          <p:txBody>
            <a:bodyPr wrap="square" lIns="0" tIns="0" rIns="0" bIns="0" rtlCol="0"/>
            <a:lstStyle/>
            <a:p>
              <a:endParaRPr lang="de-DE" sz="1125" dirty="0"/>
            </a:p>
          </p:txBody>
        </p:sp>
        <p:pic>
          <p:nvPicPr>
            <p:cNvPr id="20" name="Image 21">
              <a:extLst>
                <a:ext uri="{FF2B5EF4-FFF2-40B4-BE49-F238E27FC236}">
                  <a16:creationId xmlns:a16="http://schemas.microsoft.com/office/drawing/2014/main" id="{C5B17A8F-08EF-4BA7-80C6-F893270CF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C3316E59-51B3-4E31-AAF3-400BB886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7971" y="4690577"/>
            <a:ext cx="17768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2FCFC6E-E1E0-4D9D-881B-05FE1CF5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404" y="3204903"/>
            <a:ext cx="6736439" cy="1008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500" cap="all" baseline="0"/>
            </a:lvl1pPr>
          </a:lstStyle>
          <a:p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9C27A045-11EA-4509-8E24-85D74DEE69D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7404" y="4222577"/>
            <a:ext cx="6736439" cy="46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7938" indent="0">
              <a:lnSpc>
                <a:spcPct val="100000"/>
              </a:lnSpc>
              <a:spcBef>
                <a:spcPts val="0"/>
              </a:spcBef>
              <a:buNone/>
              <a:defRPr sz="1600" b="0" i="0" cap="all" baseline="0">
                <a:solidFill>
                  <a:srgbClr val="A1CDD8"/>
                </a:solidFill>
                <a:latin typeface="Lato Medium" panose="020F0502020204030203" pitchFamily="34" charset="77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Text</a:t>
            </a:r>
            <a:endParaRPr lang="de-DE" sz="1500" b="0" spc="-3" dirty="0">
              <a:solidFill>
                <a:srgbClr val="FFFFFF"/>
              </a:solidFill>
              <a:latin typeface="Lato Medium"/>
              <a:cs typeface="Lato Medium"/>
            </a:endParaRP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3626811-5B9C-4E5D-A7DA-AD6B38C365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14" y="4746725"/>
            <a:ext cx="5211784" cy="1700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625" smtClean="0">
                <a:solidFill>
                  <a:srgbClr val="E7E7E8"/>
                </a:solidFill>
              </a:defRPr>
            </a:lvl1pPr>
            <a:lvl2pPr marL="200031" indent="0">
              <a:buNone/>
              <a:defRPr lang="de-DE" sz="1350" smtClean="0">
                <a:latin typeface="+mn-lt"/>
              </a:defRPr>
            </a:lvl2pPr>
            <a:lvl3pPr marL="542931" indent="0">
              <a:buNone/>
              <a:defRPr lang="de-DE" sz="1350" smtClean="0">
                <a:latin typeface="+mn-lt"/>
              </a:defRPr>
            </a:lvl3pPr>
            <a:lvl4pPr marL="885831" indent="0">
              <a:buNone/>
              <a:defRPr lang="de-DE" sz="1350" smtClean="0">
                <a:latin typeface="+mn-lt"/>
              </a:defRPr>
            </a:lvl4pPr>
            <a:lvl5pPr marL="1228731" indent="0">
              <a:buNone/>
              <a:defRPr lang="en-GB" sz="1350"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16207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E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3A6CDE7-0709-4A68-A36F-687284452673}"/>
              </a:ext>
            </a:extLst>
          </p:cNvPr>
          <p:cNvSpPr/>
          <p:nvPr userDrawn="1"/>
        </p:nvSpPr>
        <p:spPr>
          <a:xfrm>
            <a:off x="-8325" y="3163500"/>
            <a:ext cx="9160649" cy="1980000"/>
          </a:xfrm>
          <a:prstGeom prst="rect">
            <a:avLst/>
          </a:prstGeom>
          <a:gradFill>
            <a:gsLst>
              <a:gs pos="75000">
                <a:srgbClr val="000000"/>
              </a:gs>
              <a:gs pos="0">
                <a:srgbClr val="000000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BDA_COPYRIGHT">
            <a:extLst>
              <a:ext uri="{FF2B5EF4-FFF2-40B4-BE49-F238E27FC236}">
                <a16:creationId xmlns:a16="http://schemas.microsoft.com/office/drawing/2014/main" id="{9E391108-0738-4FB8-92B2-7E1B641C3D1D}"/>
              </a:ext>
            </a:extLst>
          </p:cNvPr>
          <p:cNvSpPr txBox="1">
            <a:spLocks/>
          </p:cNvSpPr>
          <p:nvPr userDrawn="1"/>
        </p:nvSpPr>
        <p:spPr>
          <a:xfrm>
            <a:off x="369382" y="4936609"/>
            <a:ext cx="6399206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0" i="0" kern="12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500" b="0" i="0" kern="1200" dirty="0">
              <a:solidFill>
                <a:schemeClr val="bg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grpSp>
        <p:nvGrpSpPr>
          <p:cNvPr id="16" name="MBDA_GIMMICK">
            <a:extLst>
              <a:ext uri="{FF2B5EF4-FFF2-40B4-BE49-F238E27FC236}">
                <a16:creationId xmlns:a16="http://schemas.microsoft.com/office/drawing/2014/main" id="{A26DD0CC-E04D-42AF-B380-8B69C4645AAB}"/>
              </a:ext>
            </a:extLst>
          </p:cNvPr>
          <p:cNvGrpSpPr/>
          <p:nvPr userDrawn="1"/>
        </p:nvGrpSpPr>
        <p:grpSpPr>
          <a:xfrm>
            <a:off x="7103843" y="-1769"/>
            <a:ext cx="2056805" cy="5145269"/>
            <a:chOff x="7103843" y="-1769"/>
            <a:chExt cx="2056805" cy="5145269"/>
          </a:xfrm>
        </p:grpSpPr>
        <p:sp>
          <p:nvSpPr>
            <p:cNvPr id="19" name="MBDA_GIMMICK2">
              <a:extLst>
                <a:ext uri="{FF2B5EF4-FFF2-40B4-BE49-F238E27FC236}">
                  <a16:creationId xmlns:a16="http://schemas.microsoft.com/office/drawing/2014/main" id="{661EF77C-B184-471E-BA21-F5276645D7F9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29D"/>
            </a:solidFill>
          </p:spPr>
          <p:txBody>
            <a:bodyPr wrap="square" lIns="0" tIns="0" rIns="0" bIns="0" rtlCol="0"/>
            <a:lstStyle/>
            <a:p>
              <a:endParaRPr lang="de-DE" sz="1125" dirty="0"/>
            </a:p>
          </p:txBody>
        </p:sp>
        <p:pic>
          <p:nvPicPr>
            <p:cNvPr id="20" name="Image 21">
              <a:extLst>
                <a:ext uri="{FF2B5EF4-FFF2-40B4-BE49-F238E27FC236}">
                  <a16:creationId xmlns:a16="http://schemas.microsoft.com/office/drawing/2014/main" id="{C5B17A8F-08EF-4BA7-80C6-F893270CF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C3316E59-51B3-4E31-AAF3-400BB886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7971" y="4690577"/>
            <a:ext cx="17768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23F4C5C-8267-4F28-A05F-915EE9E9E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404" y="3204903"/>
            <a:ext cx="6736439" cy="1008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500" cap="all" baseline="0"/>
            </a:lvl1pPr>
          </a:lstStyle>
          <a:p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D24C08AA-E31F-4DC1-80C7-F6AC063DD46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7404" y="4222577"/>
            <a:ext cx="6736439" cy="46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7938" indent="0">
              <a:lnSpc>
                <a:spcPct val="100000"/>
              </a:lnSpc>
              <a:spcBef>
                <a:spcPts val="0"/>
              </a:spcBef>
              <a:buNone/>
              <a:defRPr sz="1600" b="0" i="0" cap="all" baseline="0">
                <a:solidFill>
                  <a:srgbClr val="A1CDD8"/>
                </a:solidFill>
                <a:latin typeface="Lato Medium" panose="020F0502020204030203" pitchFamily="34" charset="77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Text</a:t>
            </a:r>
            <a:endParaRPr lang="de-DE" sz="1500" b="0" spc="-3" dirty="0">
              <a:solidFill>
                <a:srgbClr val="FFFFFF"/>
              </a:solidFill>
              <a:latin typeface="Lato Medium"/>
              <a:cs typeface="Lato Medium"/>
            </a:endParaRP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1D63C867-1251-4802-9B04-39F0E5D17C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14" y="4746725"/>
            <a:ext cx="5211784" cy="1700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625" smtClean="0">
                <a:solidFill>
                  <a:srgbClr val="E7E7E8"/>
                </a:solidFill>
              </a:defRPr>
            </a:lvl1pPr>
            <a:lvl2pPr marL="200031" indent="0">
              <a:buNone/>
              <a:defRPr lang="de-DE" sz="1350" smtClean="0">
                <a:latin typeface="+mn-lt"/>
              </a:defRPr>
            </a:lvl2pPr>
            <a:lvl3pPr marL="542931" indent="0">
              <a:buNone/>
              <a:defRPr lang="de-DE" sz="1350" smtClean="0">
                <a:latin typeface="+mn-lt"/>
              </a:defRPr>
            </a:lvl3pPr>
            <a:lvl4pPr marL="885831" indent="0">
              <a:buNone/>
              <a:defRPr lang="de-DE" sz="1350" smtClean="0">
                <a:latin typeface="+mn-lt"/>
              </a:defRPr>
            </a:lvl4pPr>
            <a:lvl5pPr marL="1228731" indent="0">
              <a:buNone/>
              <a:defRPr lang="en-GB" sz="1350"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41081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E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3A6CDE7-0709-4A68-A36F-687284452673}"/>
              </a:ext>
            </a:extLst>
          </p:cNvPr>
          <p:cNvSpPr/>
          <p:nvPr userDrawn="1"/>
        </p:nvSpPr>
        <p:spPr>
          <a:xfrm>
            <a:off x="-8325" y="3163500"/>
            <a:ext cx="9160649" cy="1980000"/>
          </a:xfrm>
          <a:prstGeom prst="rect">
            <a:avLst/>
          </a:prstGeom>
          <a:gradFill>
            <a:gsLst>
              <a:gs pos="75000">
                <a:srgbClr val="000000"/>
              </a:gs>
              <a:gs pos="0">
                <a:srgbClr val="000000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BDA_COPYRIGHT">
            <a:extLst>
              <a:ext uri="{FF2B5EF4-FFF2-40B4-BE49-F238E27FC236}">
                <a16:creationId xmlns:a16="http://schemas.microsoft.com/office/drawing/2014/main" id="{9E391108-0738-4FB8-92B2-7E1B641C3D1D}"/>
              </a:ext>
            </a:extLst>
          </p:cNvPr>
          <p:cNvSpPr txBox="1">
            <a:spLocks/>
          </p:cNvSpPr>
          <p:nvPr userDrawn="1"/>
        </p:nvSpPr>
        <p:spPr>
          <a:xfrm>
            <a:off x="369382" y="4936609"/>
            <a:ext cx="6399206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0" i="0" kern="12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500" b="0" i="0" kern="1200" dirty="0">
              <a:solidFill>
                <a:schemeClr val="bg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grpSp>
        <p:nvGrpSpPr>
          <p:cNvPr id="16" name="MBDA_GIMMICK">
            <a:extLst>
              <a:ext uri="{FF2B5EF4-FFF2-40B4-BE49-F238E27FC236}">
                <a16:creationId xmlns:a16="http://schemas.microsoft.com/office/drawing/2014/main" id="{A26DD0CC-E04D-42AF-B380-8B69C4645AAB}"/>
              </a:ext>
            </a:extLst>
          </p:cNvPr>
          <p:cNvGrpSpPr/>
          <p:nvPr userDrawn="1"/>
        </p:nvGrpSpPr>
        <p:grpSpPr>
          <a:xfrm>
            <a:off x="7103843" y="-1769"/>
            <a:ext cx="2056805" cy="5145269"/>
            <a:chOff x="7103843" y="-1769"/>
            <a:chExt cx="2056805" cy="5145269"/>
          </a:xfrm>
        </p:grpSpPr>
        <p:sp>
          <p:nvSpPr>
            <p:cNvPr id="19" name="MBDA_GIMMICK2">
              <a:extLst>
                <a:ext uri="{FF2B5EF4-FFF2-40B4-BE49-F238E27FC236}">
                  <a16:creationId xmlns:a16="http://schemas.microsoft.com/office/drawing/2014/main" id="{661EF77C-B184-471E-BA21-F5276645D7F9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29D"/>
            </a:solidFill>
          </p:spPr>
          <p:txBody>
            <a:bodyPr wrap="square" lIns="0" tIns="0" rIns="0" bIns="0" rtlCol="0"/>
            <a:lstStyle/>
            <a:p>
              <a:endParaRPr lang="de-DE" sz="1125" dirty="0"/>
            </a:p>
          </p:txBody>
        </p:sp>
        <p:pic>
          <p:nvPicPr>
            <p:cNvPr id="20" name="Image 21">
              <a:extLst>
                <a:ext uri="{FF2B5EF4-FFF2-40B4-BE49-F238E27FC236}">
                  <a16:creationId xmlns:a16="http://schemas.microsoft.com/office/drawing/2014/main" id="{C5B17A8F-08EF-4BA7-80C6-F893270CF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C3316E59-51B3-4E31-AAF3-400BB886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7971" y="4690577"/>
            <a:ext cx="17768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1305F76-C0D3-4A7D-8F6E-F44F354CE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404" y="3204903"/>
            <a:ext cx="6736439" cy="1008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500" cap="all" baseline="0"/>
            </a:lvl1pPr>
          </a:lstStyle>
          <a:p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3E208447-336C-4A65-9100-81003F4B652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7404" y="4222577"/>
            <a:ext cx="6736439" cy="46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7938" indent="0">
              <a:lnSpc>
                <a:spcPct val="100000"/>
              </a:lnSpc>
              <a:spcBef>
                <a:spcPts val="0"/>
              </a:spcBef>
              <a:buNone/>
              <a:defRPr sz="1600" b="0" i="0" cap="all" baseline="0">
                <a:solidFill>
                  <a:srgbClr val="A1CDD8"/>
                </a:solidFill>
                <a:latin typeface="Lato Medium" panose="020F0502020204030203" pitchFamily="34" charset="77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Text</a:t>
            </a:r>
            <a:endParaRPr lang="de-DE" sz="1500" b="0" spc="-3" dirty="0">
              <a:solidFill>
                <a:srgbClr val="FFFFFF"/>
              </a:solidFill>
              <a:latin typeface="Lato Medium"/>
              <a:cs typeface="Lato Medium"/>
            </a:endParaRP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14F2864-D1A3-4D48-ABA9-E022E2CD51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14" y="4746725"/>
            <a:ext cx="5211784" cy="1700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625" smtClean="0">
                <a:solidFill>
                  <a:srgbClr val="E7E7E8"/>
                </a:solidFill>
              </a:defRPr>
            </a:lvl1pPr>
            <a:lvl2pPr marL="200031" indent="0">
              <a:buNone/>
              <a:defRPr lang="de-DE" sz="1350" smtClean="0">
                <a:latin typeface="+mn-lt"/>
              </a:defRPr>
            </a:lvl2pPr>
            <a:lvl3pPr marL="542931" indent="0">
              <a:buNone/>
              <a:defRPr lang="de-DE" sz="1350" smtClean="0">
                <a:latin typeface="+mn-lt"/>
              </a:defRPr>
            </a:lvl3pPr>
            <a:lvl4pPr marL="885831" indent="0">
              <a:buNone/>
              <a:defRPr lang="de-DE" sz="1350" smtClean="0">
                <a:latin typeface="+mn-lt"/>
              </a:defRPr>
            </a:lvl4pPr>
            <a:lvl5pPr marL="1228731" indent="0">
              <a:buNone/>
              <a:defRPr lang="en-GB" sz="1350"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495407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E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3A6CDE7-0709-4A68-A36F-687284452673}"/>
              </a:ext>
            </a:extLst>
          </p:cNvPr>
          <p:cNvSpPr/>
          <p:nvPr userDrawn="1"/>
        </p:nvSpPr>
        <p:spPr>
          <a:xfrm>
            <a:off x="-8325" y="3163500"/>
            <a:ext cx="9160649" cy="1980000"/>
          </a:xfrm>
          <a:prstGeom prst="rect">
            <a:avLst/>
          </a:prstGeom>
          <a:gradFill>
            <a:gsLst>
              <a:gs pos="75000">
                <a:srgbClr val="000000"/>
              </a:gs>
              <a:gs pos="0">
                <a:srgbClr val="000000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BDA_COPYRIGHT">
            <a:extLst>
              <a:ext uri="{FF2B5EF4-FFF2-40B4-BE49-F238E27FC236}">
                <a16:creationId xmlns:a16="http://schemas.microsoft.com/office/drawing/2014/main" id="{9E391108-0738-4FB8-92B2-7E1B641C3D1D}"/>
              </a:ext>
            </a:extLst>
          </p:cNvPr>
          <p:cNvSpPr txBox="1">
            <a:spLocks/>
          </p:cNvSpPr>
          <p:nvPr userDrawn="1"/>
        </p:nvSpPr>
        <p:spPr>
          <a:xfrm>
            <a:off x="369382" y="4936609"/>
            <a:ext cx="6399206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0" i="0" kern="12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500" b="0" i="0" kern="1200" dirty="0">
              <a:solidFill>
                <a:schemeClr val="bg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grpSp>
        <p:nvGrpSpPr>
          <p:cNvPr id="16" name="MBDA_GIMMICK">
            <a:extLst>
              <a:ext uri="{FF2B5EF4-FFF2-40B4-BE49-F238E27FC236}">
                <a16:creationId xmlns:a16="http://schemas.microsoft.com/office/drawing/2014/main" id="{A26DD0CC-E04D-42AF-B380-8B69C4645AAB}"/>
              </a:ext>
            </a:extLst>
          </p:cNvPr>
          <p:cNvGrpSpPr/>
          <p:nvPr userDrawn="1"/>
        </p:nvGrpSpPr>
        <p:grpSpPr>
          <a:xfrm>
            <a:off x="7103843" y="-1769"/>
            <a:ext cx="2056805" cy="5145269"/>
            <a:chOff x="7103843" y="-1769"/>
            <a:chExt cx="2056805" cy="5145269"/>
          </a:xfrm>
        </p:grpSpPr>
        <p:sp>
          <p:nvSpPr>
            <p:cNvPr id="19" name="MBDA_GIMMICK2">
              <a:extLst>
                <a:ext uri="{FF2B5EF4-FFF2-40B4-BE49-F238E27FC236}">
                  <a16:creationId xmlns:a16="http://schemas.microsoft.com/office/drawing/2014/main" id="{661EF77C-B184-471E-BA21-F5276645D7F9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29D"/>
            </a:solidFill>
          </p:spPr>
          <p:txBody>
            <a:bodyPr wrap="square" lIns="0" tIns="0" rIns="0" bIns="0" rtlCol="0"/>
            <a:lstStyle/>
            <a:p>
              <a:endParaRPr lang="de-DE" sz="1125" dirty="0"/>
            </a:p>
          </p:txBody>
        </p:sp>
        <p:pic>
          <p:nvPicPr>
            <p:cNvPr id="20" name="Image 21">
              <a:extLst>
                <a:ext uri="{FF2B5EF4-FFF2-40B4-BE49-F238E27FC236}">
                  <a16:creationId xmlns:a16="http://schemas.microsoft.com/office/drawing/2014/main" id="{C5B17A8F-08EF-4BA7-80C6-F893270CF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C3316E59-51B3-4E31-AAF3-400BB886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7971" y="4690577"/>
            <a:ext cx="17768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CEF6010-C930-4D68-9A3B-E6D46125F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404" y="3204903"/>
            <a:ext cx="6736439" cy="1008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500" cap="all" baseline="0"/>
            </a:lvl1pPr>
          </a:lstStyle>
          <a:p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C4A3C285-0076-412B-BCF3-7582316235F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7404" y="4222577"/>
            <a:ext cx="6736439" cy="46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7938" indent="0">
              <a:lnSpc>
                <a:spcPct val="100000"/>
              </a:lnSpc>
              <a:spcBef>
                <a:spcPts val="0"/>
              </a:spcBef>
              <a:buNone/>
              <a:defRPr sz="1600" b="0" i="0" cap="all" baseline="0">
                <a:solidFill>
                  <a:srgbClr val="A1CDD8"/>
                </a:solidFill>
                <a:latin typeface="Lato Medium" panose="020F0502020204030203" pitchFamily="34" charset="77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Text</a:t>
            </a:r>
            <a:endParaRPr lang="de-DE" sz="1500" b="0" spc="-3" dirty="0">
              <a:solidFill>
                <a:srgbClr val="FFFFFF"/>
              </a:solidFill>
              <a:latin typeface="Lato Medium"/>
              <a:cs typeface="Lato Medium"/>
            </a:endParaRP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E599793E-D402-4979-AC7A-4E7629ACCA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14" y="4746725"/>
            <a:ext cx="5211784" cy="1700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625" smtClean="0">
                <a:solidFill>
                  <a:srgbClr val="E7E7E8"/>
                </a:solidFill>
              </a:defRPr>
            </a:lvl1pPr>
            <a:lvl2pPr marL="200031" indent="0">
              <a:buNone/>
              <a:defRPr lang="de-DE" sz="1350" smtClean="0">
                <a:latin typeface="+mn-lt"/>
              </a:defRPr>
            </a:lvl2pPr>
            <a:lvl3pPr marL="542931" indent="0">
              <a:buNone/>
              <a:defRPr lang="de-DE" sz="1350" smtClean="0">
                <a:latin typeface="+mn-lt"/>
              </a:defRPr>
            </a:lvl3pPr>
            <a:lvl4pPr marL="885831" indent="0">
              <a:buNone/>
              <a:defRPr lang="de-DE" sz="1350" smtClean="0">
                <a:latin typeface="+mn-lt"/>
              </a:defRPr>
            </a:lvl4pPr>
            <a:lvl5pPr marL="1228731" indent="0">
              <a:buNone/>
              <a:defRPr lang="en-GB" sz="1350"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06556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E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3A6CDE7-0709-4A68-A36F-687284452673}"/>
              </a:ext>
            </a:extLst>
          </p:cNvPr>
          <p:cNvSpPr/>
          <p:nvPr userDrawn="1"/>
        </p:nvSpPr>
        <p:spPr>
          <a:xfrm>
            <a:off x="-8325" y="3163500"/>
            <a:ext cx="9160649" cy="1980000"/>
          </a:xfrm>
          <a:prstGeom prst="rect">
            <a:avLst/>
          </a:prstGeom>
          <a:gradFill>
            <a:gsLst>
              <a:gs pos="75000">
                <a:srgbClr val="000000"/>
              </a:gs>
              <a:gs pos="0">
                <a:srgbClr val="000000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BDA_COPYRIGHT">
            <a:extLst>
              <a:ext uri="{FF2B5EF4-FFF2-40B4-BE49-F238E27FC236}">
                <a16:creationId xmlns:a16="http://schemas.microsoft.com/office/drawing/2014/main" id="{9E391108-0738-4FB8-92B2-7E1B641C3D1D}"/>
              </a:ext>
            </a:extLst>
          </p:cNvPr>
          <p:cNvSpPr txBox="1">
            <a:spLocks/>
          </p:cNvSpPr>
          <p:nvPr userDrawn="1"/>
        </p:nvSpPr>
        <p:spPr>
          <a:xfrm>
            <a:off x="369382" y="4936609"/>
            <a:ext cx="6399206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0" i="0" kern="12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500" b="0" i="0" kern="1200" dirty="0">
              <a:solidFill>
                <a:schemeClr val="bg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grpSp>
        <p:nvGrpSpPr>
          <p:cNvPr id="16" name="MBDA_GIMMICK">
            <a:extLst>
              <a:ext uri="{FF2B5EF4-FFF2-40B4-BE49-F238E27FC236}">
                <a16:creationId xmlns:a16="http://schemas.microsoft.com/office/drawing/2014/main" id="{A26DD0CC-E04D-42AF-B380-8B69C4645AAB}"/>
              </a:ext>
            </a:extLst>
          </p:cNvPr>
          <p:cNvGrpSpPr/>
          <p:nvPr userDrawn="1"/>
        </p:nvGrpSpPr>
        <p:grpSpPr>
          <a:xfrm>
            <a:off x="7103843" y="-1769"/>
            <a:ext cx="2056805" cy="5145269"/>
            <a:chOff x="7103843" y="-1769"/>
            <a:chExt cx="2056805" cy="5145269"/>
          </a:xfrm>
        </p:grpSpPr>
        <p:sp>
          <p:nvSpPr>
            <p:cNvPr id="19" name="MBDA_GIMMICK2">
              <a:extLst>
                <a:ext uri="{FF2B5EF4-FFF2-40B4-BE49-F238E27FC236}">
                  <a16:creationId xmlns:a16="http://schemas.microsoft.com/office/drawing/2014/main" id="{661EF77C-B184-471E-BA21-F5276645D7F9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29D"/>
            </a:solidFill>
          </p:spPr>
          <p:txBody>
            <a:bodyPr wrap="square" lIns="0" tIns="0" rIns="0" bIns="0" rtlCol="0"/>
            <a:lstStyle/>
            <a:p>
              <a:endParaRPr lang="de-DE" sz="1125" dirty="0"/>
            </a:p>
          </p:txBody>
        </p:sp>
        <p:pic>
          <p:nvPicPr>
            <p:cNvPr id="20" name="Image 21">
              <a:extLst>
                <a:ext uri="{FF2B5EF4-FFF2-40B4-BE49-F238E27FC236}">
                  <a16:creationId xmlns:a16="http://schemas.microsoft.com/office/drawing/2014/main" id="{C5B17A8F-08EF-4BA7-80C6-F893270CF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C3316E59-51B3-4E31-AAF3-400BB886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7971" y="4690577"/>
            <a:ext cx="17768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DFEAAA6-7AB1-435F-A6F9-8D8E1EAC2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404" y="3204903"/>
            <a:ext cx="6736439" cy="1008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500" cap="all" baseline="0"/>
            </a:lvl1pPr>
          </a:lstStyle>
          <a:p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A3CDEF42-F311-44E3-A654-5C97FD1D4CC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7404" y="4222577"/>
            <a:ext cx="6736439" cy="46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7938" indent="0">
              <a:lnSpc>
                <a:spcPct val="100000"/>
              </a:lnSpc>
              <a:spcBef>
                <a:spcPts val="0"/>
              </a:spcBef>
              <a:buNone/>
              <a:defRPr sz="1600" b="0" i="0" cap="all" baseline="0">
                <a:solidFill>
                  <a:srgbClr val="A1CDD8"/>
                </a:solidFill>
                <a:latin typeface="Lato Medium" panose="020F0502020204030203" pitchFamily="34" charset="77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Text</a:t>
            </a:r>
            <a:endParaRPr lang="de-DE" sz="1500" b="0" spc="-3" dirty="0">
              <a:solidFill>
                <a:srgbClr val="FFFFFF"/>
              </a:solidFill>
              <a:latin typeface="Lato Medium"/>
              <a:cs typeface="Lato Medium"/>
            </a:endParaRP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F139191D-27D1-44D1-B0A5-EB370BCA80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14" y="4746725"/>
            <a:ext cx="5211784" cy="1700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625" smtClean="0">
                <a:solidFill>
                  <a:srgbClr val="E7E7E8"/>
                </a:solidFill>
              </a:defRPr>
            </a:lvl1pPr>
            <a:lvl2pPr marL="200031" indent="0">
              <a:buNone/>
              <a:defRPr lang="de-DE" sz="1350" smtClean="0">
                <a:latin typeface="+mn-lt"/>
              </a:defRPr>
            </a:lvl2pPr>
            <a:lvl3pPr marL="542931" indent="0">
              <a:buNone/>
              <a:defRPr lang="de-DE" sz="1350" smtClean="0">
                <a:latin typeface="+mn-lt"/>
              </a:defRPr>
            </a:lvl3pPr>
            <a:lvl4pPr marL="885831" indent="0">
              <a:buNone/>
              <a:defRPr lang="de-DE" sz="1350" smtClean="0">
                <a:latin typeface="+mn-lt"/>
              </a:defRPr>
            </a:lvl4pPr>
            <a:lvl5pPr marL="1228731" indent="0">
              <a:buNone/>
              <a:defRPr lang="en-GB" sz="1350"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5351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AFBE0F66-9E23-6944-B5DF-F1E1BD534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172" y="534103"/>
            <a:ext cx="5530453" cy="421626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rgbClr val="E4002B"/>
                </a:solidFill>
                <a:latin typeface="Lato" panose="020F0502020204030203" pitchFamily="34" charset="0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3A9E2381-FB5F-504B-84D1-3E7EDECF13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172" y="1000125"/>
            <a:ext cx="5530453" cy="24766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28625" rtl="0" eaLnBrk="1" fontAlgn="auto" latinLnBrk="0" hangingPunct="1">
              <a:lnSpc>
                <a:spcPct val="9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cap="all" baseline="0">
                <a:solidFill>
                  <a:srgbClr val="303C4B"/>
                </a:solidFill>
                <a:latin typeface="Lato" panose="020F0502020204030203" pitchFamily="34" charset="77"/>
              </a:defRPr>
            </a:lvl1pPr>
          </a:lstStyle>
          <a:p>
            <a:pPr marL="0" marR="0" lvl="0" indent="0" algn="l" defTabSz="428608" rtl="0" eaLnBrk="1" fontAlgn="auto" latinLnBrk="0" hangingPunct="1">
              <a:lnSpc>
                <a:spcPct val="9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Subhead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40AEEE5-E61A-593C-5BB6-BADB681C683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5800" y="1344560"/>
            <a:ext cx="4681796" cy="311010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857DD378-D76B-EF41-C317-BA08CCF4E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4536741"/>
            <a:ext cx="4681538" cy="145312"/>
          </a:xfrm>
          <a:prstGeom prst="rect">
            <a:avLst/>
          </a:prstGeom>
        </p:spPr>
        <p:txBody>
          <a:bodyPr vert="horz" wrap="square" lIns="0" tIns="6747" rIns="0" bIns="0" rtlCol="0">
            <a:spAutoFit/>
          </a:bodyPr>
          <a:lstStyle>
            <a:lvl1pPr marL="0" indent="0">
              <a:buNone/>
              <a:defRPr lang="fr-FR" sz="1000" spc="-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14331" indent="0">
              <a:buNone/>
              <a:defRPr lang="fr-FR" sz="1000" b="0" i="0" kern="1200" spc="-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1531" indent="0">
              <a:buNone/>
              <a:defRPr lang="fr-FR" sz="1000" b="0" i="0" kern="1200" spc="-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8731" indent="0">
              <a:buNone/>
              <a:defRPr lang="fr-FR" sz="1000" b="0" i="0" kern="1200" spc="-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85931" indent="0">
              <a:buNone/>
              <a:defRPr lang="fr-FR" sz="1000" b="0" i="0" kern="1200" spc="-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7938" lvl="0" defTabSz="914400">
              <a:spcBef>
                <a:spcPts val="53"/>
              </a:spcBef>
            </a:pPr>
            <a:r>
              <a:rPr lang="de-DE" dirty="0"/>
              <a:t>Copyright © MBDA 2023.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A5A58F1-4C0D-4693-5962-56AB6BC7E1D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Reference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FC9E1A1-61FE-315F-3B27-120C3B0E2E6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243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602F6-8043-5E4A-8E75-1C2B2EF251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7969" y="1273473"/>
            <a:ext cx="6933406" cy="3226075"/>
          </a:xfrm>
        </p:spPr>
        <p:txBody>
          <a:bodyPr/>
          <a:lstStyle>
            <a:lvl1pPr>
              <a:buClr>
                <a:srgbClr val="EC1E2F"/>
              </a:buClr>
              <a:defRPr sz="1250"/>
            </a:lvl1pPr>
            <a:lvl2pPr>
              <a:buClr>
                <a:srgbClr val="EC1E2F"/>
              </a:buClr>
              <a:defRPr sz="1125"/>
            </a:lvl2pPr>
            <a:lvl3pPr>
              <a:buClr>
                <a:srgbClr val="EC1E2F"/>
              </a:buClr>
              <a:defRPr sz="1000"/>
            </a:lvl3pPr>
            <a:lvl4pPr>
              <a:buClr>
                <a:srgbClr val="EC1E2F"/>
              </a:buClr>
              <a:defRPr sz="875"/>
            </a:lvl4pPr>
            <a:lvl5pPr>
              <a:buClr>
                <a:srgbClr val="EC1E2F"/>
              </a:buClr>
              <a:defRPr sz="875"/>
            </a:lvl5pPr>
          </a:lstStyle>
          <a:p>
            <a:pPr lvl="0"/>
            <a:r>
              <a:rPr lang="de-DE" dirty="0"/>
              <a:t>Copy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CD2C3C1-9B12-1944-99CC-90C8AA8E8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69" y="456239"/>
            <a:ext cx="6933406" cy="421626"/>
          </a:xfrm>
        </p:spPr>
        <p:txBody>
          <a:bodyPr/>
          <a:lstStyle>
            <a:lvl1pPr>
              <a:defRPr>
                <a:solidFill>
                  <a:srgbClr val="2F3C4B"/>
                </a:solidFill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297C19BE-713B-F54E-9142-C12D6ED05D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7969" y="249204"/>
            <a:ext cx="6933406" cy="247662"/>
          </a:xfrm>
        </p:spPr>
        <p:txBody>
          <a:bodyPr>
            <a:noAutofit/>
          </a:bodyPr>
          <a:lstStyle>
            <a:lvl1pPr marL="0" marR="0" indent="0" algn="l" defTabSz="428608" rtl="0" eaLnBrk="1" fontAlgn="auto" latinLnBrk="0" hangingPunct="1">
              <a:lnSpc>
                <a:spcPct val="9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pPr marL="0" marR="0" lvl="0" indent="0" algn="l" defTabSz="428608" rtl="0" eaLnBrk="1" fontAlgn="auto" latinLnBrk="0" hangingPunct="1">
              <a:lnSpc>
                <a:spcPct val="9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4B0514D5-1F4D-9249-8AEA-130FFF93E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845" y="4746725"/>
            <a:ext cx="3085703" cy="170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5" b="0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de-DE" dirty="0"/>
              <a:t>Reference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1" y="4690577"/>
            <a:ext cx="20568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464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Dia 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EA27F-D3A3-3043-880F-7A35A9FD4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EA7E1E6C-7194-EE4C-8AA7-B1D14CE5D5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57969" y="1285875"/>
            <a:ext cx="5266531" cy="285750"/>
          </a:xfrm>
          <a:prstGeom prst="rect">
            <a:avLst/>
          </a:prstGeom>
        </p:spPr>
        <p:txBody>
          <a:bodyPr>
            <a:noAutofit/>
          </a:bodyPr>
          <a:lstStyle>
            <a:lvl1pPr marL="7938" indent="0">
              <a:lnSpc>
                <a:spcPct val="100000"/>
              </a:lnSpc>
              <a:spcBef>
                <a:spcPts val="63"/>
              </a:spcBef>
              <a:buNone/>
              <a:defRPr sz="1500" b="0" i="0">
                <a:solidFill>
                  <a:schemeClr val="bg1"/>
                </a:solidFill>
                <a:latin typeface="Lato Medium" panose="020F0502020204030203" pitchFamily="34" charset="77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Text</a:t>
            </a:r>
            <a:endParaRPr lang="de-DE" sz="1500" b="0" spc="-3" dirty="0">
              <a:solidFill>
                <a:srgbClr val="FFFFFF"/>
              </a:solidFill>
              <a:latin typeface="Lato Medium"/>
              <a:cs typeface="Lato Medium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FFC674-17FE-4EF6-BA61-A861605CD769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Reference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994B834-8181-FCF6-8371-7377DFFC8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1" y="4690577"/>
            <a:ext cx="20568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263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P 2023 - Cover Page Topaz Blu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Freeform 149"/>
          <p:cNvSpPr>
            <a:spLocks/>
          </p:cNvSpPr>
          <p:nvPr userDrawn="1"/>
        </p:nvSpPr>
        <p:spPr bwMode="auto">
          <a:xfrm>
            <a:off x="1588" y="0"/>
            <a:ext cx="4764087" cy="5143500"/>
          </a:xfrm>
          <a:custGeom>
            <a:avLst/>
            <a:gdLst>
              <a:gd name="T0" fmla="*/ 7447 w 15005"/>
              <a:gd name="T1" fmla="*/ 0 h 16200"/>
              <a:gd name="T2" fmla="*/ 0 w 15005"/>
              <a:gd name="T3" fmla="*/ 0 h 16200"/>
              <a:gd name="T4" fmla="*/ 0 w 15005"/>
              <a:gd name="T5" fmla="*/ 5350 h 16200"/>
              <a:gd name="T6" fmla="*/ 5049 w 15005"/>
              <a:gd name="T7" fmla="*/ 16200 h 16200"/>
              <a:gd name="T8" fmla="*/ 15005 w 15005"/>
              <a:gd name="T9" fmla="*/ 16200 h 16200"/>
              <a:gd name="T10" fmla="*/ 7447 w 15005"/>
              <a:gd name="T11" fmla="*/ 0 h 16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05" h="16200">
                <a:moveTo>
                  <a:pt x="7447" y="0"/>
                </a:moveTo>
                <a:lnTo>
                  <a:pt x="0" y="0"/>
                </a:lnTo>
                <a:lnTo>
                  <a:pt x="0" y="5350"/>
                </a:lnTo>
                <a:lnTo>
                  <a:pt x="5049" y="16200"/>
                </a:lnTo>
                <a:lnTo>
                  <a:pt x="15005" y="16200"/>
                </a:lnTo>
                <a:lnTo>
                  <a:pt x="7447" y="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6" name="AutoShape 155"/>
          <p:cNvSpPr>
            <a:spLocks noChangeAspect="1" noChangeArrowheads="1" noTextEdit="1"/>
          </p:cNvSpPr>
          <p:nvPr userDrawn="1"/>
        </p:nvSpPr>
        <p:spPr bwMode="auto">
          <a:xfrm>
            <a:off x="0" y="4699000"/>
            <a:ext cx="914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11113" y="0"/>
            <a:ext cx="91217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AutoShape 17"/>
          <p:cNvSpPr>
            <a:spLocks noChangeAspect="1" noChangeArrowheads="1" noTextEdit="1"/>
          </p:cNvSpPr>
          <p:nvPr userDrawn="1"/>
        </p:nvSpPr>
        <p:spPr bwMode="auto">
          <a:xfrm>
            <a:off x="9525" y="0"/>
            <a:ext cx="9124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9525" y="0"/>
            <a:ext cx="9124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3"/>
          <p:cNvSpPr>
            <a:spLocks noChangeAspect="1" noChangeArrowheads="1" noTextEdit="1"/>
          </p:cNvSpPr>
          <p:nvPr userDrawn="1"/>
        </p:nvSpPr>
        <p:spPr bwMode="auto">
          <a:xfrm>
            <a:off x="-11749" y="0"/>
            <a:ext cx="9165276" cy="515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0" name="AutoShape 18"/>
          <p:cNvSpPr>
            <a:spLocks noChangeAspect="1" noChangeArrowheads="1" noTextEdit="1"/>
          </p:cNvSpPr>
          <p:nvPr userDrawn="1"/>
        </p:nvSpPr>
        <p:spPr bwMode="auto">
          <a:xfrm>
            <a:off x="-5990" y="0"/>
            <a:ext cx="914946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1" name="Freeform 20"/>
          <p:cNvSpPr>
            <a:spLocks/>
          </p:cNvSpPr>
          <p:nvPr userDrawn="1"/>
        </p:nvSpPr>
        <p:spPr bwMode="auto">
          <a:xfrm>
            <a:off x="3473389" y="0"/>
            <a:ext cx="5676571" cy="5143500"/>
          </a:xfrm>
          <a:custGeom>
            <a:avLst/>
            <a:gdLst>
              <a:gd name="T0" fmla="*/ 0 w 10735"/>
              <a:gd name="T1" fmla="*/ 0 h 9726"/>
              <a:gd name="T2" fmla="*/ 10735 w 10735"/>
              <a:gd name="T3" fmla="*/ 1 h 9726"/>
              <a:gd name="T4" fmla="*/ 10735 w 10735"/>
              <a:gd name="T5" fmla="*/ 9726 h 9726"/>
              <a:gd name="T6" fmla="*/ 4539 w 10735"/>
              <a:gd name="T7" fmla="*/ 9725 h 9726"/>
              <a:gd name="T8" fmla="*/ 0 w 10735"/>
              <a:gd name="T9" fmla="*/ 0 h 9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35" h="9726">
                <a:moveTo>
                  <a:pt x="0" y="0"/>
                </a:moveTo>
                <a:lnTo>
                  <a:pt x="10735" y="1"/>
                </a:lnTo>
                <a:lnTo>
                  <a:pt x="10735" y="9726"/>
                </a:lnTo>
                <a:lnTo>
                  <a:pt x="4539" y="9725"/>
                </a:lnTo>
                <a:lnTo>
                  <a:pt x="0" y="0"/>
                </a:lnTo>
                <a:close/>
              </a:path>
            </a:pathLst>
          </a:custGeom>
          <a:solidFill>
            <a:srgbClr val="1582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28" name="Freeform 27"/>
          <p:cNvSpPr>
            <a:spLocks/>
          </p:cNvSpPr>
          <p:nvPr userDrawn="1"/>
        </p:nvSpPr>
        <p:spPr bwMode="auto">
          <a:xfrm>
            <a:off x="3763722" y="0"/>
            <a:ext cx="1851470" cy="1730894"/>
          </a:xfrm>
          <a:custGeom>
            <a:avLst/>
            <a:gdLst>
              <a:gd name="T0" fmla="*/ 977 w 3499"/>
              <a:gd name="T1" fmla="*/ 3273 h 3273"/>
              <a:gd name="T2" fmla="*/ 0 w 3499"/>
              <a:gd name="T3" fmla="*/ 1182 h 3273"/>
              <a:gd name="T4" fmla="*/ 910 w 3499"/>
              <a:gd name="T5" fmla="*/ 3 h 3273"/>
              <a:gd name="T6" fmla="*/ 3499 w 3499"/>
              <a:gd name="T7" fmla="*/ 0 h 3273"/>
              <a:gd name="T8" fmla="*/ 977 w 3499"/>
              <a:gd name="T9" fmla="*/ 3273 h 3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9" h="3273">
                <a:moveTo>
                  <a:pt x="977" y="3273"/>
                </a:moveTo>
                <a:lnTo>
                  <a:pt x="0" y="1182"/>
                </a:lnTo>
                <a:lnTo>
                  <a:pt x="910" y="3"/>
                </a:lnTo>
                <a:lnTo>
                  <a:pt x="3499" y="0"/>
                </a:lnTo>
                <a:lnTo>
                  <a:pt x="977" y="327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9" name="Freeform 28"/>
          <p:cNvSpPr>
            <a:spLocks/>
          </p:cNvSpPr>
          <p:nvPr userDrawn="1"/>
        </p:nvSpPr>
        <p:spPr bwMode="auto">
          <a:xfrm>
            <a:off x="0" y="1602386"/>
            <a:ext cx="1648395" cy="3541114"/>
          </a:xfrm>
          <a:custGeom>
            <a:avLst/>
            <a:gdLst>
              <a:gd name="T0" fmla="*/ 0 w 3117"/>
              <a:gd name="T1" fmla="*/ 6696 h 6696"/>
              <a:gd name="T2" fmla="*/ 0 w 3117"/>
              <a:gd name="T3" fmla="*/ 0 h 6696"/>
              <a:gd name="T4" fmla="*/ 3117 w 3117"/>
              <a:gd name="T5" fmla="*/ 6695 h 6696"/>
              <a:gd name="T6" fmla="*/ 530 w 3117"/>
              <a:gd name="T7" fmla="*/ 6695 h 6696"/>
              <a:gd name="T8" fmla="*/ 0 w 3117"/>
              <a:gd name="T9" fmla="*/ 6696 h 6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7" h="6696">
                <a:moveTo>
                  <a:pt x="0" y="6696"/>
                </a:moveTo>
                <a:lnTo>
                  <a:pt x="0" y="0"/>
                </a:lnTo>
                <a:lnTo>
                  <a:pt x="3117" y="6695"/>
                </a:lnTo>
                <a:lnTo>
                  <a:pt x="530" y="6695"/>
                </a:lnTo>
                <a:lnTo>
                  <a:pt x="0" y="6696"/>
                </a:lnTo>
                <a:close/>
              </a:path>
            </a:pathLst>
          </a:custGeom>
          <a:solidFill>
            <a:srgbClr val="1582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0" name="Freeform 29"/>
          <p:cNvSpPr>
            <a:spLocks/>
          </p:cNvSpPr>
          <p:nvPr userDrawn="1"/>
        </p:nvSpPr>
        <p:spPr bwMode="auto">
          <a:xfrm>
            <a:off x="280814" y="4036109"/>
            <a:ext cx="1367581" cy="1107391"/>
          </a:xfrm>
          <a:custGeom>
            <a:avLst/>
            <a:gdLst>
              <a:gd name="T0" fmla="*/ 2587 w 2587"/>
              <a:gd name="T1" fmla="*/ 2092 h 2092"/>
              <a:gd name="T2" fmla="*/ 0 w 2587"/>
              <a:gd name="T3" fmla="*/ 2092 h 2092"/>
              <a:gd name="T4" fmla="*/ 1613 w 2587"/>
              <a:gd name="T5" fmla="*/ 0 h 2092"/>
              <a:gd name="T6" fmla="*/ 2587 w 2587"/>
              <a:gd name="T7" fmla="*/ 2092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7" h="2092">
                <a:moveTo>
                  <a:pt x="2587" y="2092"/>
                </a:moveTo>
                <a:lnTo>
                  <a:pt x="0" y="2092"/>
                </a:lnTo>
                <a:lnTo>
                  <a:pt x="1613" y="0"/>
                </a:lnTo>
                <a:lnTo>
                  <a:pt x="2587" y="209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4878698" y="1112729"/>
            <a:ext cx="4089091" cy="15034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880" b="1" i="0" cap="all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noProof="0" dirty="0"/>
              <a:t>Headline </a:t>
            </a:r>
            <a:r>
              <a:rPr lang="de-DE" noProof="0" dirty="0" err="1"/>
              <a:t>goes</a:t>
            </a:r>
            <a:r>
              <a:rPr lang="de-DE" noProof="0" dirty="0"/>
              <a:t> </a:t>
            </a:r>
            <a:r>
              <a:rPr lang="de-DE" noProof="0" dirty="0" err="1"/>
              <a:t>here</a:t>
            </a:r>
            <a:endParaRPr lang="de-DE" noProof="0" dirty="0"/>
          </a:p>
        </p:txBody>
      </p:sp>
      <p:sp>
        <p:nvSpPr>
          <p:cNvPr id="5" name="Espace réservé du texte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37403" y="2785933"/>
            <a:ext cx="3530386" cy="109664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lang="fr-FR" sz="1500" b="0" i="0" kern="1200" baseline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noProof="0" dirty="0" err="1"/>
              <a:t>Subhead</a:t>
            </a:r>
            <a:r>
              <a:rPr lang="de-DE" noProof="0" dirty="0"/>
              <a:t> </a:t>
            </a:r>
            <a:r>
              <a:rPr lang="de-DE" noProof="0" dirty="0" err="1"/>
              <a:t>goes</a:t>
            </a:r>
            <a:r>
              <a:rPr lang="de-DE" noProof="0" dirty="0"/>
              <a:t> </a:t>
            </a:r>
            <a:r>
              <a:rPr lang="de-DE" noProof="0" dirty="0" err="1"/>
              <a:t>here</a:t>
            </a:r>
            <a:endParaRPr lang="de-DE" noProof="0" dirty="0"/>
          </a:p>
        </p:txBody>
      </p:sp>
      <p:sp>
        <p:nvSpPr>
          <p:cNvPr id="23" name="Freeform 27"/>
          <p:cNvSpPr>
            <a:spLocks/>
          </p:cNvSpPr>
          <p:nvPr userDrawn="1"/>
        </p:nvSpPr>
        <p:spPr bwMode="auto">
          <a:xfrm>
            <a:off x="3763722" y="0"/>
            <a:ext cx="1851470" cy="1730894"/>
          </a:xfrm>
          <a:custGeom>
            <a:avLst/>
            <a:gdLst>
              <a:gd name="T0" fmla="*/ 977 w 3499"/>
              <a:gd name="T1" fmla="*/ 3273 h 3273"/>
              <a:gd name="T2" fmla="*/ 0 w 3499"/>
              <a:gd name="T3" fmla="*/ 1182 h 3273"/>
              <a:gd name="T4" fmla="*/ 910 w 3499"/>
              <a:gd name="T5" fmla="*/ 3 h 3273"/>
              <a:gd name="T6" fmla="*/ 3499 w 3499"/>
              <a:gd name="T7" fmla="*/ 0 h 3273"/>
              <a:gd name="T8" fmla="*/ 977 w 3499"/>
              <a:gd name="T9" fmla="*/ 3273 h 3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9" h="3273">
                <a:moveTo>
                  <a:pt x="977" y="3273"/>
                </a:moveTo>
                <a:lnTo>
                  <a:pt x="0" y="1182"/>
                </a:lnTo>
                <a:lnTo>
                  <a:pt x="910" y="3"/>
                </a:lnTo>
                <a:lnTo>
                  <a:pt x="3499" y="0"/>
                </a:lnTo>
                <a:lnTo>
                  <a:pt x="977" y="3273"/>
                </a:lnTo>
                <a:close/>
              </a:path>
            </a:pathLst>
          </a:custGeom>
          <a:solidFill>
            <a:srgbClr val="15829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2" name="Freeform 21"/>
          <p:cNvSpPr>
            <a:spLocks/>
          </p:cNvSpPr>
          <p:nvPr userDrawn="1"/>
        </p:nvSpPr>
        <p:spPr bwMode="auto">
          <a:xfrm>
            <a:off x="3473389" y="0"/>
            <a:ext cx="1167679" cy="2501943"/>
          </a:xfrm>
          <a:custGeom>
            <a:avLst/>
            <a:gdLst>
              <a:gd name="T0" fmla="*/ 2208 w 2208"/>
              <a:gd name="T1" fmla="*/ 4731 h 4731"/>
              <a:gd name="T2" fmla="*/ 0 w 2208"/>
              <a:gd name="T3" fmla="*/ 0 h 4731"/>
              <a:gd name="T4" fmla="*/ 1461 w 2208"/>
              <a:gd name="T5" fmla="*/ 3 h 4731"/>
              <a:gd name="T6" fmla="*/ 2208 w 2208"/>
              <a:gd name="T7" fmla="*/ 4731 h 4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8" h="4731">
                <a:moveTo>
                  <a:pt x="2208" y="4731"/>
                </a:moveTo>
                <a:lnTo>
                  <a:pt x="0" y="0"/>
                </a:lnTo>
                <a:lnTo>
                  <a:pt x="1461" y="3"/>
                </a:lnTo>
                <a:lnTo>
                  <a:pt x="2208" y="4731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1"/>
          <p:cNvSpPr>
            <a:spLocks/>
          </p:cNvSpPr>
          <p:nvPr userDrawn="1"/>
        </p:nvSpPr>
        <p:spPr bwMode="auto">
          <a:xfrm>
            <a:off x="3473389" y="-2674"/>
            <a:ext cx="1167679" cy="2501943"/>
          </a:xfrm>
          <a:custGeom>
            <a:avLst/>
            <a:gdLst>
              <a:gd name="T0" fmla="*/ 2208 w 2208"/>
              <a:gd name="T1" fmla="*/ 4731 h 4731"/>
              <a:gd name="T2" fmla="*/ 0 w 2208"/>
              <a:gd name="T3" fmla="*/ 0 h 4731"/>
              <a:gd name="T4" fmla="*/ 1461 w 2208"/>
              <a:gd name="T5" fmla="*/ 3 h 4731"/>
              <a:gd name="T6" fmla="*/ 2208 w 2208"/>
              <a:gd name="T7" fmla="*/ 4731 h 4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8" h="4731">
                <a:moveTo>
                  <a:pt x="2208" y="4731"/>
                </a:moveTo>
                <a:lnTo>
                  <a:pt x="0" y="0"/>
                </a:lnTo>
                <a:lnTo>
                  <a:pt x="1461" y="3"/>
                </a:lnTo>
                <a:lnTo>
                  <a:pt x="2208" y="4731"/>
                </a:lnTo>
                <a:close/>
              </a:path>
            </a:pathLst>
          </a:custGeom>
          <a:solidFill>
            <a:srgbClr val="15829D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9"/>
          <p:cNvSpPr>
            <a:spLocks/>
          </p:cNvSpPr>
          <p:nvPr userDrawn="1"/>
        </p:nvSpPr>
        <p:spPr bwMode="auto">
          <a:xfrm>
            <a:off x="279227" y="4036109"/>
            <a:ext cx="1367581" cy="1107391"/>
          </a:xfrm>
          <a:custGeom>
            <a:avLst/>
            <a:gdLst>
              <a:gd name="T0" fmla="*/ 2587 w 2587"/>
              <a:gd name="T1" fmla="*/ 2092 h 2092"/>
              <a:gd name="T2" fmla="*/ 0 w 2587"/>
              <a:gd name="T3" fmla="*/ 2092 h 2092"/>
              <a:gd name="T4" fmla="*/ 1613 w 2587"/>
              <a:gd name="T5" fmla="*/ 0 h 2092"/>
              <a:gd name="T6" fmla="*/ 2587 w 2587"/>
              <a:gd name="T7" fmla="*/ 2092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7" h="2092">
                <a:moveTo>
                  <a:pt x="2587" y="2092"/>
                </a:moveTo>
                <a:lnTo>
                  <a:pt x="0" y="2092"/>
                </a:lnTo>
                <a:lnTo>
                  <a:pt x="1613" y="0"/>
                </a:lnTo>
                <a:lnTo>
                  <a:pt x="2587" y="2092"/>
                </a:lnTo>
                <a:close/>
              </a:path>
            </a:pathLst>
          </a:custGeom>
          <a:solidFill>
            <a:srgbClr val="15829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1" name="Freeform 30"/>
          <p:cNvSpPr>
            <a:spLocks/>
          </p:cNvSpPr>
          <p:nvPr userDrawn="1"/>
        </p:nvSpPr>
        <p:spPr bwMode="auto">
          <a:xfrm>
            <a:off x="1300576" y="4643746"/>
            <a:ext cx="345862" cy="499754"/>
          </a:xfrm>
          <a:custGeom>
            <a:avLst/>
            <a:gdLst>
              <a:gd name="T0" fmla="*/ 655 w 655"/>
              <a:gd name="T1" fmla="*/ 944 h 944"/>
              <a:gd name="T2" fmla="*/ 0 w 655"/>
              <a:gd name="T3" fmla="*/ 944 h 944"/>
              <a:gd name="T4" fmla="*/ 215 w 655"/>
              <a:gd name="T5" fmla="*/ 0 h 944"/>
              <a:gd name="T6" fmla="*/ 655 w 655"/>
              <a:gd name="T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5" h="944">
                <a:moveTo>
                  <a:pt x="655" y="944"/>
                </a:moveTo>
                <a:lnTo>
                  <a:pt x="0" y="944"/>
                </a:lnTo>
                <a:lnTo>
                  <a:pt x="215" y="0"/>
                </a:lnTo>
                <a:lnTo>
                  <a:pt x="655" y="944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30"/>
          <p:cNvSpPr>
            <a:spLocks/>
          </p:cNvSpPr>
          <p:nvPr userDrawn="1"/>
        </p:nvSpPr>
        <p:spPr bwMode="auto">
          <a:xfrm>
            <a:off x="1300576" y="4643746"/>
            <a:ext cx="345862" cy="499754"/>
          </a:xfrm>
          <a:custGeom>
            <a:avLst/>
            <a:gdLst>
              <a:gd name="T0" fmla="*/ 655 w 655"/>
              <a:gd name="T1" fmla="*/ 944 h 944"/>
              <a:gd name="T2" fmla="*/ 0 w 655"/>
              <a:gd name="T3" fmla="*/ 944 h 944"/>
              <a:gd name="T4" fmla="*/ 215 w 655"/>
              <a:gd name="T5" fmla="*/ 0 h 944"/>
              <a:gd name="T6" fmla="*/ 655 w 655"/>
              <a:gd name="T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5" h="944">
                <a:moveTo>
                  <a:pt x="655" y="944"/>
                </a:moveTo>
                <a:lnTo>
                  <a:pt x="0" y="944"/>
                </a:lnTo>
                <a:lnTo>
                  <a:pt x="215" y="0"/>
                </a:lnTo>
                <a:lnTo>
                  <a:pt x="655" y="944"/>
                </a:lnTo>
                <a:close/>
              </a:path>
            </a:pathLst>
          </a:custGeom>
          <a:solidFill>
            <a:srgbClr val="15829D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7544606" y="4810331"/>
            <a:ext cx="1421522" cy="166584"/>
            <a:chOff x="7555368" y="4810331"/>
            <a:chExt cx="1421522" cy="166584"/>
          </a:xfrm>
          <a:solidFill>
            <a:schemeClr val="bg1"/>
          </a:solidFill>
        </p:grpSpPr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8613577" y="4911868"/>
              <a:ext cx="65047" cy="65047"/>
            </a:xfrm>
            <a:custGeom>
              <a:avLst/>
              <a:gdLst>
                <a:gd name="T0" fmla="*/ 68 w 123"/>
                <a:gd name="T1" fmla="*/ 0 h 123"/>
                <a:gd name="T2" fmla="*/ 80 w 123"/>
                <a:gd name="T3" fmla="*/ 4 h 123"/>
                <a:gd name="T4" fmla="*/ 90 w 123"/>
                <a:gd name="T5" fmla="*/ 8 h 123"/>
                <a:gd name="T6" fmla="*/ 100 w 123"/>
                <a:gd name="T7" fmla="*/ 14 h 123"/>
                <a:gd name="T8" fmla="*/ 109 w 123"/>
                <a:gd name="T9" fmla="*/ 23 h 123"/>
                <a:gd name="T10" fmla="*/ 115 w 123"/>
                <a:gd name="T11" fmla="*/ 33 h 123"/>
                <a:gd name="T12" fmla="*/ 121 w 123"/>
                <a:gd name="T13" fmla="*/ 44 h 123"/>
                <a:gd name="T14" fmla="*/ 123 w 123"/>
                <a:gd name="T15" fmla="*/ 55 h 123"/>
                <a:gd name="T16" fmla="*/ 123 w 123"/>
                <a:gd name="T17" fmla="*/ 68 h 123"/>
                <a:gd name="T18" fmla="*/ 121 w 123"/>
                <a:gd name="T19" fmla="*/ 80 h 123"/>
                <a:gd name="T20" fmla="*/ 115 w 123"/>
                <a:gd name="T21" fmla="*/ 91 h 123"/>
                <a:gd name="T22" fmla="*/ 109 w 123"/>
                <a:gd name="T23" fmla="*/ 101 h 123"/>
                <a:gd name="T24" fmla="*/ 100 w 123"/>
                <a:gd name="T25" fmla="*/ 109 h 123"/>
                <a:gd name="T26" fmla="*/ 90 w 123"/>
                <a:gd name="T27" fmla="*/ 116 h 123"/>
                <a:gd name="T28" fmla="*/ 80 w 123"/>
                <a:gd name="T29" fmla="*/ 121 h 123"/>
                <a:gd name="T30" fmla="*/ 68 w 123"/>
                <a:gd name="T31" fmla="*/ 123 h 123"/>
                <a:gd name="T32" fmla="*/ 55 w 123"/>
                <a:gd name="T33" fmla="*/ 123 h 123"/>
                <a:gd name="T34" fmla="*/ 43 w 123"/>
                <a:gd name="T35" fmla="*/ 121 h 123"/>
                <a:gd name="T36" fmla="*/ 32 w 123"/>
                <a:gd name="T37" fmla="*/ 116 h 123"/>
                <a:gd name="T38" fmla="*/ 22 w 123"/>
                <a:gd name="T39" fmla="*/ 109 h 123"/>
                <a:gd name="T40" fmla="*/ 14 w 123"/>
                <a:gd name="T41" fmla="*/ 101 h 123"/>
                <a:gd name="T42" fmla="*/ 7 w 123"/>
                <a:gd name="T43" fmla="*/ 91 h 123"/>
                <a:gd name="T44" fmla="*/ 2 w 123"/>
                <a:gd name="T45" fmla="*/ 80 h 123"/>
                <a:gd name="T46" fmla="*/ 0 w 123"/>
                <a:gd name="T47" fmla="*/ 68 h 123"/>
                <a:gd name="T48" fmla="*/ 0 w 123"/>
                <a:gd name="T49" fmla="*/ 55 h 123"/>
                <a:gd name="T50" fmla="*/ 2 w 123"/>
                <a:gd name="T51" fmla="*/ 44 h 123"/>
                <a:gd name="T52" fmla="*/ 7 w 123"/>
                <a:gd name="T53" fmla="*/ 33 h 123"/>
                <a:gd name="T54" fmla="*/ 14 w 123"/>
                <a:gd name="T55" fmla="*/ 23 h 123"/>
                <a:gd name="T56" fmla="*/ 22 w 123"/>
                <a:gd name="T57" fmla="*/ 14 h 123"/>
                <a:gd name="T58" fmla="*/ 32 w 123"/>
                <a:gd name="T59" fmla="*/ 8 h 123"/>
                <a:gd name="T60" fmla="*/ 43 w 123"/>
                <a:gd name="T61" fmla="*/ 4 h 123"/>
                <a:gd name="T62" fmla="*/ 55 w 123"/>
                <a:gd name="T6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123">
                  <a:moveTo>
                    <a:pt x="61" y="0"/>
                  </a:moveTo>
                  <a:lnTo>
                    <a:pt x="68" y="0"/>
                  </a:lnTo>
                  <a:lnTo>
                    <a:pt x="74" y="1"/>
                  </a:lnTo>
                  <a:lnTo>
                    <a:pt x="80" y="4"/>
                  </a:lnTo>
                  <a:lnTo>
                    <a:pt x="85" y="5"/>
                  </a:lnTo>
                  <a:lnTo>
                    <a:pt x="90" y="8"/>
                  </a:lnTo>
                  <a:lnTo>
                    <a:pt x="96" y="11"/>
                  </a:lnTo>
                  <a:lnTo>
                    <a:pt x="100" y="14"/>
                  </a:lnTo>
                  <a:lnTo>
                    <a:pt x="104" y="19"/>
                  </a:lnTo>
                  <a:lnTo>
                    <a:pt x="109" y="23"/>
                  </a:lnTo>
                  <a:lnTo>
                    <a:pt x="112" y="27"/>
                  </a:lnTo>
                  <a:lnTo>
                    <a:pt x="115" y="33"/>
                  </a:lnTo>
                  <a:lnTo>
                    <a:pt x="118" y="38"/>
                  </a:lnTo>
                  <a:lnTo>
                    <a:pt x="121" y="44"/>
                  </a:lnTo>
                  <a:lnTo>
                    <a:pt x="122" y="50"/>
                  </a:lnTo>
                  <a:lnTo>
                    <a:pt x="123" y="55"/>
                  </a:lnTo>
                  <a:lnTo>
                    <a:pt x="123" y="62"/>
                  </a:lnTo>
                  <a:lnTo>
                    <a:pt x="123" y="68"/>
                  </a:lnTo>
                  <a:lnTo>
                    <a:pt x="122" y="75"/>
                  </a:lnTo>
                  <a:lnTo>
                    <a:pt x="121" y="80"/>
                  </a:lnTo>
                  <a:lnTo>
                    <a:pt x="118" y="86"/>
                  </a:lnTo>
                  <a:lnTo>
                    <a:pt x="115" y="91"/>
                  </a:lnTo>
                  <a:lnTo>
                    <a:pt x="112" y="96"/>
                  </a:lnTo>
                  <a:lnTo>
                    <a:pt x="109" y="101"/>
                  </a:lnTo>
                  <a:lnTo>
                    <a:pt x="104" y="106"/>
                  </a:lnTo>
                  <a:lnTo>
                    <a:pt x="100" y="109"/>
                  </a:lnTo>
                  <a:lnTo>
                    <a:pt x="96" y="114"/>
                  </a:lnTo>
                  <a:lnTo>
                    <a:pt x="90" y="116"/>
                  </a:lnTo>
                  <a:lnTo>
                    <a:pt x="85" y="119"/>
                  </a:lnTo>
                  <a:lnTo>
                    <a:pt x="80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1" y="123"/>
                  </a:lnTo>
                  <a:lnTo>
                    <a:pt x="55" y="123"/>
                  </a:lnTo>
                  <a:lnTo>
                    <a:pt x="49" y="122"/>
                  </a:lnTo>
                  <a:lnTo>
                    <a:pt x="43" y="121"/>
                  </a:lnTo>
                  <a:lnTo>
                    <a:pt x="37" y="119"/>
                  </a:lnTo>
                  <a:lnTo>
                    <a:pt x="32" y="116"/>
                  </a:lnTo>
                  <a:lnTo>
                    <a:pt x="27" y="114"/>
                  </a:lnTo>
                  <a:lnTo>
                    <a:pt x="22" y="109"/>
                  </a:lnTo>
                  <a:lnTo>
                    <a:pt x="18" y="106"/>
                  </a:lnTo>
                  <a:lnTo>
                    <a:pt x="14" y="101"/>
                  </a:lnTo>
                  <a:lnTo>
                    <a:pt x="10" y="96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1" y="75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18" y="19"/>
                  </a:lnTo>
                  <a:lnTo>
                    <a:pt x="22" y="14"/>
                  </a:lnTo>
                  <a:lnTo>
                    <a:pt x="27" y="11"/>
                  </a:lnTo>
                  <a:lnTo>
                    <a:pt x="32" y="8"/>
                  </a:lnTo>
                  <a:lnTo>
                    <a:pt x="37" y="5"/>
                  </a:lnTo>
                  <a:lnTo>
                    <a:pt x="43" y="4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7555368" y="4810331"/>
              <a:ext cx="485475" cy="161825"/>
            </a:xfrm>
            <a:custGeom>
              <a:avLst/>
              <a:gdLst>
                <a:gd name="T0" fmla="*/ 0 w 918"/>
                <a:gd name="T1" fmla="*/ 306 h 306"/>
                <a:gd name="T2" fmla="*/ 208 w 918"/>
                <a:gd name="T3" fmla="*/ 306 h 306"/>
                <a:gd name="T4" fmla="*/ 305 w 918"/>
                <a:gd name="T5" fmla="*/ 93 h 306"/>
                <a:gd name="T6" fmla="*/ 305 w 918"/>
                <a:gd name="T7" fmla="*/ 306 h 306"/>
                <a:gd name="T8" fmla="*/ 472 w 918"/>
                <a:gd name="T9" fmla="*/ 306 h 306"/>
                <a:gd name="T10" fmla="*/ 670 w 918"/>
                <a:gd name="T11" fmla="*/ 93 h 306"/>
                <a:gd name="T12" fmla="*/ 570 w 918"/>
                <a:gd name="T13" fmla="*/ 306 h 306"/>
                <a:gd name="T14" fmla="*/ 778 w 918"/>
                <a:gd name="T15" fmla="*/ 306 h 306"/>
                <a:gd name="T16" fmla="*/ 918 w 918"/>
                <a:gd name="T17" fmla="*/ 0 h 306"/>
                <a:gd name="T18" fmla="*/ 604 w 918"/>
                <a:gd name="T19" fmla="*/ 0 h 306"/>
                <a:gd name="T20" fmla="*/ 458 w 918"/>
                <a:gd name="T21" fmla="*/ 157 h 306"/>
                <a:gd name="T22" fmla="*/ 458 w 918"/>
                <a:gd name="T23" fmla="*/ 0 h 306"/>
                <a:gd name="T24" fmla="*/ 141 w 918"/>
                <a:gd name="T25" fmla="*/ 0 h 306"/>
                <a:gd name="T26" fmla="*/ 0 w 918"/>
                <a:gd name="T27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8" h="306">
                  <a:moveTo>
                    <a:pt x="0" y="306"/>
                  </a:moveTo>
                  <a:lnTo>
                    <a:pt x="208" y="306"/>
                  </a:lnTo>
                  <a:lnTo>
                    <a:pt x="305" y="93"/>
                  </a:lnTo>
                  <a:lnTo>
                    <a:pt x="305" y="306"/>
                  </a:lnTo>
                  <a:lnTo>
                    <a:pt x="472" y="306"/>
                  </a:lnTo>
                  <a:lnTo>
                    <a:pt x="670" y="93"/>
                  </a:lnTo>
                  <a:lnTo>
                    <a:pt x="570" y="306"/>
                  </a:lnTo>
                  <a:lnTo>
                    <a:pt x="778" y="306"/>
                  </a:lnTo>
                  <a:lnTo>
                    <a:pt x="918" y="0"/>
                  </a:lnTo>
                  <a:lnTo>
                    <a:pt x="604" y="0"/>
                  </a:lnTo>
                  <a:lnTo>
                    <a:pt x="458" y="157"/>
                  </a:lnTo>
                  <a:lnTo>
                    <a:pt x="458" y="0"/>
                  </a:lnTo>
                  <a:lnTo>
                    <a:pt x="141" y="0"/>
                  </a:lnTo>
                  <a:lnTo>
                    <a:pt x="0" y="3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8678624" y="4810331"/>
              <a:ext cx="298266" cy="161825"/>
            </a:xfrm>
            <a:custGeom>
              <a:avLst/>
              <a:gdLst>
                <a:gd name="T0" fmla="*/ 562 w 562"/>
                <a:gd name="T1" fmla="*/ 0 h 306"/>
                <a:gd name="T2" fmla="*/ 562 w 562"/>
                <a:gd name="T3" fmla="*/ 306 h 306"/>
                <a:gd name="T4" fmla="*/ 340 w 562"/>
                <a:gd name="T5" fmla="*/ 306 h 306"/>
                <a:gd name="T6" fmla="*/ 346 w 562"/>
                <a:gd name="T7" fmla="*/ 226 h 306"/>
                <a:gd name="T8" fmla="*/ 222 w 562"/>
                <a:gd name="T9" fmla="*/ 226 h 306"/>
                <a:gd name="T10" fmla="*/ 149 w 562"/>
                <a:gd name="T11" fmla="*/ 306 h 306"/>
                <a:gd name="T12" fmla="*/ 0 w 562"/>
                <a:gd name="T13" fmla="*/ 306 h 306"/>
                <a:gd name="T14" fmla="*/ 4 w 562"/>
                <a:gd name="T15" fmla="*/ 300 h 306"/>
                <a:gd name="T16" fmla="*/ 8 w 562"/>
                <a:gd name="T17" fmla="*/ 295 h 306"/>
                <a:gd name="T18" fmla="*/ 11 w 562"/>
                <a:gd name="T19" fmla="*/ 289 h 306"/>
                <a:gd name="T20" fmla="*/ 13 w 562"/>
                <a:gd name="T21" fmla="*/ 283 h 306"/>
                <a:gd name="T22" fmla="*/ 16 w 562"/>
                <a:gd name="T23" fmla="*/ 272 h 306"/>
                <a:gd name="T24" fmla="*/ 18 w 562"/>
                <a:gd name="T25" fmla="*/ 262 h 306"/>
                <a:gd name="T26" fmla="*/ 18 w 562"/>
                <a:gd name="T27" fmla="*/ 251 h 306"/>
                <a:gd name="T28" fmla="*/ 17 w 562"/>
                <a:gd name="T29" fmla="*/ 242 h 306"/>
                <a:gd name="T30" fmla="*/ 16 w 562"/>
                <a:gd name="T31" fmla="*/ 233 h 306"/>
                <a:gd name="T32" fmla="*/ 14 w 562"/>
                <a:gd name="T33" fmla="*/ 226 h 306"/>
                <a:gd name="T34" fmla="*/ 238 w 562"/>
                <a:gd name="T35" fmla="*/ 0 h 306"/>
                <a:gd name="T36" fmla="*/ 562 w 562"/>
                <a:gd name="T37" fmla="*/ 0 h 306"/>
                <a:gd name="T38" fmla="*/ 282 w 562"/>
                <a:gd name="T39" fmla="*/ 159 h 306"/>
                <a:gd name="T40" fmla="*/ 357 w 562"/>
                <a:gd name="T41" fmla="*/ 76 h 306"/>
                <a:gd name="T42" fmla="*/ 351 w 562"/>
                <a:gd name="T43" fmla="*/ 159 h 306"/>
                <a:gd name="T44" fmla="*/ 282 w 562"/>
                <a:gd name="T45" fmla="*/ 15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2" h="306">
                  <a:moveTo>
                    <a:pt x="562" y="0"/>
                  </a:moveTo>
                  <a:lnTo>
                    <a:pt x="562" y="306"/>
                  </a:lnTo>
                  <a:lnTo>
                    <a:pt x="340" y="306"/>
                  </a:lnTo>
                  <a:lnTo>
                    <a:pt x="346" y="226"/>
                  </a:lnTo>
                  <a:lnTo>
                    <a:pt x="222" y="226"/>
                  </a:lnTo>
                  <a:lnTo>
                    <a:pt x="149" y="306"/>
                  </a:lnTo>
                  <a:lnTo>
                    <a:pt x="0" y="306"/>
                  </a:lnTo>
                  <a:lnTo>
                    <a:pt x="4" y="300"/>
                  </a:lnTo>
                  <a:lnTo>
                    <a:pt x="8" y="295"/>
                  </a:lnTo>
                  <a:lnTo>
                    <a:pt x="11" y="289"/>
                  </a:lnTo>
                  <a:lnTo>
                    <a:pt x="13" y="283"/>
                  </a:lnTo>
                  <a:lnTo>
                    <a:pt x="16" y="272"/>
                  </a:lnTo>
                  <a:lnTo>
                    <a:pt x="18" y="262"/>
                  </a:lnTo>
                  <a:lnTo>
                    <a:pt x="18" y="251"/>
                  </a:lnTo>
                  <a:lnTo>
                    <a:pt x="17" y="242"/>
                  </a:lnTo>
                  <a:lnTo>
                    <a:pt x="16" y="233"/>
                  </a:lnTo>
                  <a:lnTo>
                    <a:pt x="14" y="226"/>
                  </a:lnTo>
                  <a:lnTo>
                    <a:pt x="238" y="0"/>
                  </a:lnTo>
                  <a:lnTo>
                    <a:pt x="562" y="0"/>
                  </a:lnTo>
                  <a:close/>
                  <a:moveTo>
                    <a:pt x="282" y="159"/>
                  </a:moveTo>
                  <a:lnTo>
                    <a:pt x="357" y="76"/>
                  </a:lnTo>
                  <a:lnTo>
                    <a:pt x="351" y="159"/>
                  </a:lnTo>
                  <a:lnTo>
                    <a:pt x="28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 noEditPoints="1"/>
            </p:cNvSpPr>
            <p:nvPr userDrawn="1"/>
          </p:nvSpPr>
          <p:spPr bwMode="auto">
            <a:xfrm>
              <a:off x="8334349" y="4810331"/>
              <a:ext cx="350621" cy="161825"/>
            </a:xfrm>
            <a:custGeom>
              <a:avLst/>
              <a:gdLst>
                <a:gd name="T0" fmla="*/ 0 w 664"/>
                <a:gd name="T1" fmla="*/ 306 h 306"/>
                <a:gd name="T2" fmla="*/ 355 w 664"/>
                <a:gd name="T3" fmla="*/ 305 h 306"/>
                <a:gd name="T4" fmla="*/ 404 w 664"/>
                <a:gd name="T5" fmla="*/ 300 h 306"/>
                <a:gd name="T6" fmla="*/ 449 w 664"/>
                <a:gd name="T7" fmla="*/ 293 h 306"/>
                <a:gd name="T8" fmla="*/ 490 w 664"/>
                <a:gd name="T9" fmla="*/ 282 h 306"/>
                <a:gd name="T10" fmla="*/ 507 w 664"/>
                <a:gd name="T11" fmla="*/ 267 h 306"/>
                <a:gd name="T12" fmla="*/ 506 w 664"/>
                <a:gd name="T13" fmla="*/ 251 h 306"/>
                <a:gd name="T14" fmla="*/ 508 w 664"/>
                <a:gd name="T15" fmla="*/ 236 h 306"/>
                <a:gd name="T16" fmla="*/ 511 w 664"/>
                <a:gd name="T17" fmla="*/ 222 h 306"/>
                <a:gd name="T18" fmla="*/ 520 w 664"/>
                <a:gd name="T19" fmla="*/ 204 h 306"/>
                <a:gd name="T20" fmla="*/ 537 w 664"/>
                <a:gd name="T21" fmla="*/ 187 h 306"/>
                <a:gd name="T22" fmla="*/ 559 w 664"/>
                <a:gd name="T23" fmla="*/ 176 h 306"/>
                <a:gd name="T24" fmla="*/ 583 w 664"/>
                <a:gd name="T25" fmla="*/ 171 h 306"/>
                <a:gd name="T26" fmla="*/ 605 w 664"/>
                <a:gd name="T27" fmla="*/ 172 h 306"/>
                <a:gd name="T28" fmla="*/ 627 w 664"/>
                <a:gd name="T29" fmla="*/ 179 h 306"/>
                <a:gd name="T30" fmla="*/ 642 w 664"/>
                <a:gd name="T31" fmla="*/ 177 h 306"/>
                <a:gd name="T32" fmla="*/ 651 w 664"/>
                <a:gd name="T33" fmla="*/ 160 h 306"/>
                <a:gd name="T34" fmla="*/ 658 w 664"/>
                <a:gd name="T35" fmla="*/ 144 h 306"/>
                <a:gd name="T36" fmla="*/ 663 w 664"/>
                <a:gd name="T37" fmla="*/ 126 h 306"/>
                <a:gd name="T38" fmla="*/ 664 w 664"/>
                <a:gd name="T39" fmla="*/ 110 h 306"/>
                <a:gd name="T40" fmla="*/ 662 w 664"/>
                <a:gd name="T41" fmla="*/ 94 h 306"/>
                <a:gd name="T42" fmla="*/ 658 w 664"/>
                <a:gd name="T43" fmla="*/ 79 h 306"/>
                <a:gd name="T44" fmla="*/ 651 w 664"/>
                <a:gd name="T45" fmla="*/ 64 h 306"/>
                <a:gd name="T46" fmla="*/ 641 w 664"/>
                <a:gd name="T47" fmla="*/ 51 h 306"/>
                <a:gd name="T48" fmla="*/ 628 w 664"/>
                <a:gd name="T49" fmla="*/ 39 h 306"/>
                <a:gd name="T50" fmla="*/ 613 w 664"/>
                <a:gd name="T51" fmla="*/ 27 h 306"/>
                <a:gd name="T52" fmla="*/ 594 w 664"/>
                <a:gd name="T53" fmla="*/ 18 h 306"/>
                <a:gd name="T54" fmla="*/ 572 w 664"/>
                <a:gd name="T55" fmla="*/ 11 h 306"/>
                <a:gd name="T56" fmla="*/ 547 w 664"/>
                <a:gd name="T57" fmla="*/ 4 h 306"/>
                <a:gd name="T58" fmla="*/ 520 w 664"/>
                <a:gd name="T59" fmla="*/ 1 h 306"/>
                <a:gd name="T60" fmla="*/ 489 w 664"/>
                <a:gd name="T61" fmla="*/ 0 h 306"/>
                <a:gd name="T62" fmla="*/ 141 w 664"/>
                <a:gd name="T63" fmla="*/ 0 h 306"/>
                <a:gd name="T64" fmla="*/ 246 w 664"/>
                <a:gd name="T65" fmla="*/ 251 h 306"/>
                <a:gd name="T66" fmla="*/ 320 w 664"/>
                <a:gd name="T67" fmla="*/ 247 h 306"/>
                <a:gd name="T68" fmla="*/ 346 w 664"/>
                <a:gd name="T69" fmla="*/ 243 h 306"/>
                <a:gd name="T70" fmla="*/ 367 w 664"/>
                <a:gd name="T71" fmla="*/ 236 h 306"/>
                <a:gd name="T72" fmla="*/ 383 w 664"/>
                <a:gd name="T73" fmla="*/ 224 h 306"/>
                <a:gd name="T74" fmla="*/ 398 w 664"/>
                <a:gd name="T75" fmla="*/ 208 h 306"/>
                <a:gd name="T76" fmla="*/ 427 w 664"/>
                <a:gd name="T77" fmla="*/ 159 h 306"/>
                <a:gd name="T78" fmla="*/ 439 w 664"/>
                <a:gd name="T79" fmla="*/ 130 h 306"/>
                <a:gd name="T80" fmla="*/ 445 w 664"/>
                <a:gd name="T81" fmla="*/ 107 h 306"/>
                <a:gd name="T82" fmla="*/ 447 w 664"/>
                <a:gd name="T83" fmla="*/ 89 h 306"/>
                <a:gd name="T84" fmla="*/ 441 w 664"/>
                <a:gd name="T85" fmla="*/ 75 h 306"/>
                <a:gd name="T86" fmla="*/ 428 w 664"/>
                <a:gd name="T87" fmla="*/ 65 h 306"/>
                <a:gd name="T88" fmla="*/ 407 w 664"/>
                <a:gd name="T89" fmla="*/ 58 h 306"/>
                <a:gd name="T90" fmla="*/ 377 w 664"/>
                <a:gd name="T91" fmla="*/ 55 h 306"/>
                <a:gd name="T92" fmla="*/ 337 w 664"/>
                <a:gd name="T93" fmla="*/ 5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4" h="306">
                  <a:moveTo>
                    <a:pt x="141" y="0"/>
                  </a:moveTo>
                  <a:lnTo>
                    <a:pt x="0" y="306"/>
                  </a:lnTo>
                  <a:lnTo>
                    <a:pt x="330" y="306"/>
                  </a:lnTo>
                  <a:lnTo>
                    <a:pt x="355" y="305"/>
                  </a:lnTo>
                  <a:lnTo>
                    <a:pt x="379" y="304"/>
                  </a:lnTo>
                  <a:lnTo>
                    <a:pt x="404" y="300"/>
                  </a:lnTo>
                  <a:lnTo>
                    <a:pt x="427" y="297"/>
                  </a:lnTo>
                  <a:lnTo>
                    <a:pt x="449" y="293"/>
                  </a:lnTo>
                  <a:lnTo>
                    <a:pt x="469" y="287"/>
                  </a:lnTo>
                  <a:lnTo>
                    <a:pt x="490" y="282"/>
                  </a:lnTo>
                  <a:lnTo>
                    <a:pt x="508" y="276"/>
                  </a:lnTo>
                  <a:lnTo>
                    <a:pt x="507" y="267"/>
                  </a:lnTo>
                  <a:lnTo>
                    <a:pt x="506" y="258"/>
                  </a:lnTo>
                  <a:lnTo>
                    <a:pt x="506" y="251"/>
                  </a:lnTo>
                  <a:lnTo>
                    <a:pt x="507" y="242"/>
                  </a:lnTo>
                  <a:lnTo>
                    <a:pt x="508" y="236"/>
                  </a:lnTo>
                  <a:lnTo>
                    <a:pt x="509" y="228"/>
                  </a:lnTo>
                  <a:lnTo>
                    <a:pt x="511" y="222"/>
                  </a:lnTo>
                  <a:lnTo>
                    <a:pt x="514" y="216"/>
                  </a:lnTo>
                  <a:lnTo>
                    <a:pt x="520" y="204"/>
                  </a:lnTo>
                  <a:lnTo>
                    <a:pt x="529" y="196"/>
                  </a:lnTo>
                  <a:lnTo>
                    <a:pt x="537" y="187"/>
                  </a:lnTo>
                  <a:lnTo>
                    <a:pt x="548" y="180"/>
                  </a:lnTo>
                  <a:lnTo>
                    <a:pt x="559" y="176"/>
                  </a:lnTo>
                  <a:lnTo>
                    <a:pt x="571" y="173"/>
                  </a:lnTo>
                  <a:lnTo>
                    <a:pt x="583" y="171"/>
                  </a:lnTo>
                  <a:lnTo>
                    <a:pt x="594" y="171"/>
                  </a:lnTo>
                  <a:lnTo>
                    <a:pt x="605" y="172"/>
                  </a:lnTo>
                  <a:lnTo>
                    <a:pt x="616" y="175"/>
                  </a:lnTo>
                  <a:lnTo>
                    <a:pt x="627" y="179"/>
                  </a:lnTo>
                  <a:lnTo>
                    <a:pt x="636" y="186"/>
                  </a:lnTo>
                  <a:lnTo>
                    <a:pt x="642" y="177"/>
                  </a:lnTo>
                  <a:lnTo>
                    <a:pt x="647" y="169"/>
                  </a:lnTo>
                  <a:lnTo>
                    <a:pt x="651" y="160"/>
                  </a:lnTo>
                  <a:lnTo>
                    <a:pt x="655" y="152"/>
                  </a:lnTo>
                  <a:lnTo>
                    <a:pt x="658" y="144"/>
                  </a:lnTo>
                  <a:lnTo>
                    <a:pt x="661" y="135"/>
                  </a:lnTo>
                  <a:lnTo>
                    <a:pt x="663" y="126"/>
                  </a:lnTo>
                  <a:lnTo>
                    <a:pt x="663" y="119"/>
                  </a:lnTo>
                  <a:lnTo>
                    <a:pt x="664" y="110"/>
                  </a:lnTo>
                  <a:lnTo>
                    <a:pt x="663" y="103"/>
                  </a:lnTo>
                  <a:lnTo>
                    <a:pt x="662" y="94"/>
                  </a:lnTo>
                  <a:lnTo>
                    <a:pt x="661" y="86"/>
                  </a:lnTo>
                  <a:lnTo>
                    <a:pt x="658" y="79"/>
                  </a:lnTo>
                  <a:lnTo>
                    <a:pt x="655" y="71"/>
                  </a:lnTo>
                  <a:lnTo>
                    <a:pt x="651" y="64"/>
                  </a:lnTo>
                  <a:lnTo>
                    <a:pt x="647" y="57"/>
                  </a:lnTo>
                  <a:lnTo>
                    <a:pt x="641" y="51"/>
                  </a:lnTo>
                  <a:lnTo>
                    <a:pt x="635" y="44"/>
                  </a:lnTo>
                  <a:lnTo>
                    <a:pt x="628" y="39"/>
                  </a:lnTo>
                  <a:lnTo>
                    <a:pt x="621" y="32"/>
                  </a:lnTo>
                  <a:lnTo>
                    <a:pt x="613" y="27"/>
                  </a:lnTo>
                  <a:lnTo>
                    <a:pt x="603" y="23"/>
                  </a:lnTo>
                  <a:lnTo>
                    <a:pt x="594" y="18"/>
                  </a:lnTo>
                  <a:lnTo>
                    <a:pt x="584" y="14"/>
                  </a:lnTo>
                  <a:lnTo>
                    <a:pt x="572" y="11"/>
                  </a:lnTo>
                  <a:lnTo>
                    <a:pt x="560" y="8"/>
                  </a:lnTo>
                  <a:lnTo>
                    <a:pt x="547" y="4"/>
                  </a:lnTo>
                  <a:lnTo>
                    <a:pt x="534" y="2"/>
                  </a:lnTo>
                  <a:lnTo>
                    <a:pt x="520" y="1"/>
                  </a:lnTo>
                  <a:lnTo>
                    <a:pt x="505" y="0"/>
                  </a:lnTo>
                  <a:lnTo>
                    <a:pt x="489" y="0"/>
                  </a:lnTo>
                  <a:lnTo>
                    <a:pt x="472" y="0"/>
                  </a:lnTo>
                  <a:lnTo>
                    <a:pt x="141" y="0"/>
                  </a:lnTo>
                  <a:close/>
                  <a:moveTo>
                    <a:pt x="337" y="54"/>
                  </a:moveTo>
                  <a:lnTo>
                    <a:pt x="246" y="251"/>
                  </a:lnTo>
                  <a:lnTo>
                    <a:pt x="288" y="250"/>
                  </a:lnTo>
                  <a:lnTo>
                    <a:pt x="320" y="247"/>
                  </a:lnTo>
                  <a:lnTo>
                    <a:pt x="334" y="245"/>
                  </a:lnTo>
                  <a:lnTo>
                    <a:pt x="346" y="243"/>
                  </a:lnTo>
                  <a:lnTo>
                    <a:pt x="357" y="240"/>
                  </a:lnTo>
                  <a:lnTo>
                    <a:pt x="367" y="236"/>
                  </a:lnTo>
                  <a:lnTo>
                    <a:pt x="375" y="230"/>
                  </a:lnTo>
                  <a:lnTo>
                    <a:pt x="383" y="224"/>
                  </a:lnTo>
                  <a:lnTo>
                    <a:pt x="390" y="216"/>
                  </a:lnTo>
                  <a:lnTo>
                    <a:pt x="398" y="208"/>
                  </a:lnTo>
                  <a:lnTo>
                    <a:pt x="412" y="186"/>
                  </a:lnTo>
                  <a:lnTo>
                    <a:pt x="427" y="159"/>
                  </a:lnTo>
                  <a:lnTo>
                    <a:pt x="434" y="144"/>
                  </a:lnTo>
                  <a:lnTo>
                    <a:pt x="439" y="130"/>
                  </a:lnTo>
                  <a:lnTo>
                    <a:pt x="442" y="118"/>
                  </a:lnTo>
                  <a:lnTo>
                    <a:pt x="445" y="107"/>
                  </a:lnTo>
                  <a:lnTo>
                    <a:pt x="447" y="97"/>
                  </a:lnTo>
                  <a:lnTo>
                    <a:pt x="447" y="89"/>
                  </a:lnTo>
                  <a:lnTo>
                    <a:pt x="444" y="81"/>
                  </a:lnTo>
                  <a:lnTo>
                    <a:pt x="441" y="75"/>
                  </a:lnTo>
                  <a:lnTo>
                    <a:pt x="436" y="69"/>
                  </a:lnTo>
                  <a:lnTo>
                    <a:pt x="428" y="65"/>
                  </a:lnTo>
                  <a:lnTo>
                    <a:pt x="418" y="62"/>
                  </a:lnTo>
                  <a:lnTo>
                    <a:pt x="407" y="58"/>
                  </a:lnTo>
                  <a:lnTo>
                    <a:pt x="394" y="56"/>
                  </a:lnTo>
                  <a:lnTo>
                    <a:pt x="377" y="55"/>
                  </a:lnTo>
                  <a:lnTo>
                    <a:pt x="359" y="54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8009113" y="4810331"/>
              <a:ext cx="336342" cy="161825"/>
            </a:xfrm>
            <a:custGeom>
              <a:avLst/>
              <a:gdLst>
                <a:gd name="T0" fmla="*/ 244 w 637"/>
                <a:gd name="T1" fmla="*/ 251 h 306"/>
                <a:gd name="T2" fmla="*/ 297 w 637"/>
                <a:gd name="T3" fmla="*/ 250 h 306"/>
                <a:gd name="T4" fmla="*/ 333 w 637"/>
                <a:gd name="T5" fmla="*/ 243 h 306"/>
                <a:gd name="T6" fmla="*/ 358 w 637"/>
                <a:gd name="T7" fmla="*/ 232 h 306"/>
                <a:gd name="T8" fmla="*/ 373 w 637"/>
                <a:gd name="T9" fmla="*/ 218 h 306"/>
                <a:gd name="T10" fmla="*/ 377 w 637"/>
                <a:gd name="T11" fmla="*/ 208 h 306"/>
                <a:gd name="T12" fmla="*/ 378 w 637"/>
                <a:gd name="T13" fmla="*/ 200 h 306"/>
                <a:gd name="T14" fmla="*/ 376 w 637"/>
                <a:gd name="T15" fmla="*/ 192 h 306"/>
                <a:gd name="T16" fmla="*/ 373 w 637"/>
                <a:gd name="T17" fmla="*/ 186 h 306"/>
                <a:gd name="T18" fmla="*/ 362 w 637"/>
                <a:gd name="T19" fmla="*/ 178 h 306"/>
                <a:gd name="T20" fmla="*/ 341 w 637"/>
                <a:gd name="T21" fmla="*/ 172 h 306"/>
                <a:gd name="T22" fmla="*/ 281 w 637"/>
                <a:gd name="T23" fmla="*/ 171 h 306"/>
                <a:gd name="T24" fmla="*/ 304 w 637"/>
                <a:gd name="T25" fmla="*/ 123 h 306"/>
                <a:gd name="T26" fmla="*/ 353 w 637"/>
                <a:gd name="T27" fmla="*/ 122 h 306"/>
                <a:gd name="T28" fmla="*/ 384 w 637"/>
                <a:gd name="T29" fmla="*/ 117 h 306"/>
                <a:gd name="T30" fmla="*/ 405 w 637"/>
                <a:gd name="T31" fmla="*/ 107 h 306"/>
                <a:gd name="T32" fmla="*/ 418 w 637"/>
                <a:gd name="T33" fmla="*/ 95 h 306"/>
                <a:gd name="T34" fmla="*/ 424 w 637"/>
                <a:gd name="T35" fmla="*/ 82 h 306"/>
                <a:gd name="T36" fmla="*/ 421 w 637"/>
                <a:gd name="T37" fmla="*/ 70 h 306"/>
                <a:gd name="T38" fmla="*/ 411 w 637"/>
                <a:gd name="T39" fmla="*/ 61 h 306"/>
                <a:gd name="T40" fmla="*/ 391 w 637"/>
                <a:gd name="T41" fmla="*/ 55 h 306"/>
                <a:gd name="T42" fmla="*/ 335 w 637"/>
                <a:gd name="T43" fmla="*/ 54 h 306"/>
                <a:gd name="T44" fmla="*/ 0 w 637"/>
                <a:gd name="T45" fmla="*/ 306 h 306"/>
                <a:gd name="T46" fmla="*/ 360 w 637"/>
                <a:gd name="T47" fmla="*/ 305 h 306"/>
                <a:gd name="T48" fmla="*/ 416 w 637"/>
                <a:gd name="T49" fmla="*/ 302 h 306"/>
                <a:gd name="T50" fmla="*/ 464 w 637"/>
                <a:gd name="T51" fmla="*/ 295 h 306"/>
                <a:gd name="T52" fmla="*/ 504 w 637"/>
                <a:gd name="T53" fmla="*/ 285 h 306"/>
                <a:gd name="T54" fmla="*/ 536 w 637"/>
                <a:gd name="T55" fmla="*/ 273 h 306"/>
                <a:gd name="T56" fmla="*/ 562 w 637"/>
                <a:gd name="T57" fmla="*/ 260 h 306"/>
                <a:gd name="T58" fmla="*/ 580 w 637"/>
                <a:gd name="T59" fmla="*/ 246 h 306"/>
                <a:gd name="T60" fmla="*/ 592 w 637"/>
                <a:gd name="T61" fmla="*/ 231 h 306"/>
                <a:gd name="T62" fmla="*/ 600 w 637"/>
                <a:gd name="T63" fmla="*/ 216 h 306"/>
                <a:gd name="T64" fmla="*/ 601 w 637"/>
                <a:gd name="T65" fmla="*/ 201 h 306"/>
                <a:gd name="T66" fmla="*/ 597 w 637"/>
                <a:gd name="T67" fmla="*/ 186 h 306"/>
                <a:gd name="T68" fmla="*/ 588 w 637"/>
                <a:gd name="T69" fmla="*/ 173 h 306"/>
                <a:gd name="T70" fmla="*/ 575 w 637"/>
                <a:gd name="T71" fmla="*/ 162 h 306"/>
                <a:gd name="T72" fmla="*/ 558 w 637"/>
                <a:gd name="T73" fmla="*/ 153 h 306"/>
                <a:gd name="T74" fmla="*/ 537 w 637"/>
                <a:gd name="T75" fmla="*/ 147 h 306"/>
                <a:gd name="T76" fmla="*/ 514 w 637"/>
                <a:gd name="T77" fmla="*/ 144 h 306"/>
                <a:gd name="T78" fmla="*/ 521 w 637"/>
                <a:gd name="T79" fmla="*/ 141 h 306"/>
                <a:gd name="T80" fmla="*/ 554 w 637"/>
                <a:gd name="T81" fmla="*/ 134 h 306"/>
                <a:gd name="T82" fmla="*/ 581 w 637"/>
                <a:gd name="T83" fmla="*/ 124 h 306"/>
                <a:gd name="T84" fmla="*/ 603 w 637"/>
                <a:gd name="T85" fmla="*/ 115 h 306"/>
                <a:gd name="T86" fmla="*/ 619 w 637"/>
                <a:gd name="T87" fmla="*/ 103 h 306"/>
                <a:gd name="T88" fmla="*/ 630 w 637"/>
                <a:gd name="T89" fmla="*/ 92 h 306"/>
                <a:gd name="T90" fmla="*/ 635 w 637"/>
                <a:gd name="T91" fmla="*/ 79 h 306"/>
                <a:gd name="T92" fmla="*/ 637 w 637"/>
                <a:gd name="T93" fmla="*/ 67 h 306"/>
                <a:gd name="T94" fmla="*/ 634 w 637"/>
                <a:gd name="T95" fmla="*/ 55 h 306"/>
                <a:gd name="T96" fmla="*/ 627 w 637"/>
                <a:gd name="T97" fmla="*/ 43 h 306"/>
                <a:gd name="T98" fmla="*/ 617 w 637"/>
                <a:gd name="T99" fmla="*/ 32 h 306"/>
                <a:gd name="T100" fmla="*/ 604 w 637"/>
                <a:gd name="T101" fmla="*/ 23 h 306"/>
                <a:gd name="T102" fmla="*/ 588 w 637"/>
                <a:gd name="T103" fmla="*/ 14 h 306"/>
                <a:gd name="T104" fmla="*/ 570 w 637"/>
                <a:gd name="T105" fmla="*/ 8 h 306"/>
                <a:gd name="T106" fmla="*/ 548 w 637"/>
                <a:gd name="T107" fmla="*/ 3 h 306"/>
                <a:gd name="T108" fmla="*/ 526 w 637"/>
                <a:gd name="T109" fmla="*/ 0 h 306"/>
                <a:gd name="T110" fmla="*/ 140 w 637"/>
                <a:gd name="T1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" h="306">
                  <a:moveTo>
                    <a:pt x="281" y="171"/>
                  </a:moveTo>
                  <a:lnTo>
                    <a:pt x="244" y="251"/>
                  </a:lnTo>
                  <a:lnTo>
                    <a:pt x="275" y="251"/>
                  </a:lnTo>
                  <a:lnTo>
                    <a:pt x="297" y="250"/>
                  </a:lnTo>
                  <a:lnTo>
                    <a:pt x="317" y="247"/>
                  </a:lnTo>
                  <a:lnTo>
                    <a:pt x="333" y="243"/>
                  </a:lnTo>
                  <a:lnTo>
                    <a:pt x="346" y="238"/>
                  </a:lnTo>
                  <a:lnTo>
                    <a:pt x="358" y="232"/>
                  </a:lnTo>
                  <a:lnTo>
                    <a:pt x="366" y="226"/>
                  </a:lnTo>
                  <a:lnTo>
                    <a:pt x="373" y="218"/>
                  </a:lnTo>
                  <a:lnTo>
                    <a:pt x="376" y="211"/>
                  </a:lnTo>
                  <a:lnTo>
                    <a:pt x="377" y="208"/>
                  </a:lnTo>
                  <a:lnTo>
                    <a:pt x="378" y="203"/>
                  </a:lnTo>
                  <a:lnTo>
                    <a:pt x="378" y="200"/>
                  </a:lnTo>
                  <a:lnTo>
                    <a:pt x="377" y="196"/>
                  </a:lnTo>
                  <a:lnTo>
                    <a:pt x="376" y="192"/>
                  </a:lnTo>
                  <a:lnTo>
                    <a:pt x="375" y="189"/>
                  </a:lnTo>
                  <a:lnTo>
                    <a:pt x="373" y="186"/>
                  </a:lnTo>
                  <a:lnTo>
                    <a:pt x="369" y="184"/>
                  </a:lnTo>
                  <a:lnTo>
                    <a:pt x="362" y="178"/>
                  </a:lnTo>
                  <a:lnTo>
                    <a:pt x="353" y="174"/>
                  </a:lnTo>
                  <a:lnTo>
                    <a:pt x="341" y="172"/>
                  </a:lnTo>
                  <a:lnTo>
                    <a:pt x="328" y="171"/>
                  </a:lnTo>
                  <a:lnTo>
                    <a:pt x="281" y="171"/>
                  </a:lnTo>
                  <a:close/>
                  <a:moveTo>
                    <a:pt x="335" y="54"/>
                  </a:moveTo>
                  <a:lnTo>
                    <a:pt x="304" y="123"/>
                  </a:lnTo>
                  <a:lnTo>
                    <a:pt x="335" y="123"/>
                  </a:lnTo>
                  <a:lnTo>
                    <a:pt x="353" y="122"/>
                  </a:lnTo>
                  <a:lnTo>
                    <a:pt x="369" y="120"/>
                  </a:lnTo>
                  <a:lnTo>
                    <a:pt x="384" y="117"/>
                  </a:lnTo>
                  <a:lnTo>
                    <a:pt x="395" y="112"/>
                  </a:lnTo>
                  <a:lnTo>
                    <a:pt x="405" y="107"/>
                  </a:lnTo>
                  <a:lnTo>
                    <a:pt x="413" y="102"/>
                  </a:lnTo>
                  <a:lnTo>
                    <a:pt x="418" y="95"/>
                  </a:lnTo>
                  <a:lnTo>
                    <a:pt x="422" y="89"/>
                  </a:lnTo>
                  <a:lnTo>
                    <a:pt x="424" y="82"/>
                  </a:lnTo>
                  <a:lnTo>
                    <a:pt x="424" y="76"/>
                  </a:lnTo>
                  <a:lnTo>
                    <a:pt x="421" y="70"/>
                  </a:lnTo>
                  <a:lnTo>
                    <a:pt x="417" y="65"/>
                  </a:lnTo>
                  <a:lnTo>
                    <a:pt x="411" y="61"/>
                  </a:lnTo>
                  <a:lnTo>
                    <a:pt x="402" y="57"/>
                  </a:lnTo>
                  <a:lnTo>
                    <a:pt x="391" y="55"/>
                  </a:lnTo>
                  <a:lnTo>
                    <a:pt x="378" y="54"/>
                  </a:lnTo>
                  <a:lnTo>
                    <a:pt x="335" y="54"/>
                  </a:lnTo>
                  <a:close/>
                  <a:moveTo>
                    <a:pt x="140" y="0"/>
                  </a:moveTo>
                  <a:lnTo>
                    <a:pt x="0" y="306"/>
                  </a:lnTo>
                  <a:lnTo>
                    <a:pt x="328" y="306"/>
                  </a:lnTo>
                  <a:lnTo>
                    <a:pt x="360" y="305"/>
                  </a:lnTo>
                  <a:lnTo>
                    <a:pt x="389" y="304"/>
                  </a:lnTo>
                  <a:lnTo>
                    <a:pt x="416" y="302"/>
                  </a:lnTo>
                  <a:lnTo>
                    <a:pt x="441" y="298"/>
                  </a:lnTo>
                  <a:lnTo>
                    <a:pt x="464" y="295"/>
                  </a:lnTo>
                  <a:lnTo>
                    <a:pt x="484" y="291"/>
                  </a:lnTo>
                  <a:lnTo>
                    <a:pt x="504" y="285"/>
                  </a:lnTo>
                  <a:lnTo>
                    <a:pt x="521" y="280"/>
                  </a:lnTo>
                  <a:lnTo>
                    <a:pt x="536" y="273"/>
                  </a:lnTo>
                  <a:lnTo>
                    <a:pt x="550" y="267"/>
                  </a:lnTo>
                  <a:lnTo>
                    <a:pt x="562" y="260"/>
                  </a:lnTo>
                  <a:lnTo>
                    <a:pt x="572" y="253"/>
                  </a:lnTo>
                  <a:lnTo>
                    <a:pt x="580" y="246"/>
                  </a:lnTo>
                  <a:lnTo>
                    <a:pt x="587" y="239"/>
                  </a:lnTo>
                  <a:lnTo>
                    <a:pt x="592" y="231"/>
                  </a:lnTo>
                  <a:lnTo>
                    <a:pt x="597" y="224"/>
                  </a:lnTo>
                  <a:lnTo>
                    <a:pt x="600" y="216"/>
                  </a:lnTo>
                  <a:lnTo>
                    <a:pt x="601" y="209"/>
                  </a:lnTo>
                  <a:lnTo>
                    <a:pt x="601" y="201"/>
                  </a:lnTo>
                  <a:lnTo>
                    <a:pt x="599" y="193"/>
                  </a:lnTo>
                  <a:lnTo>
                    <a:pt x="597" y="186"/>
                  </a:lnTo>
                  <a:lnTo>
                    <a:pt x="592" y="179"/>
                  </a:lnTo>
                  <a:lnTo>
                    <a:pt x="588" y="173"/>
                  </a:lnTo>
                  <a:lnTo>
                    <a:pt x="581" y="168"/>
                  </a:lnTo>
                  <a:lnTo>
                    <a:pt x="575" y="162"/>
                  </a:lnTo>
                  <a:lnTo>
                    <a:pt x="566" y="158"/>
                  </a:lnTo>
                  <a:lnTo>
                    <a:pt x="558" y="153"/>
                  </a:lnTo>
                  <a:lnTo>
                    <a:pt x="548" y="150"/>
                  </a:lnTo>
                  <a:lnTo>
                    <a:pt x="537" y="147"/>
                  </a:lnTo>
                  <a:lnTo>
                    <a:pt x="526" y="145"/>
                  </a:lnTo>
                  <a:lnTo>
                    <a:pt x="514" y="144"/>
                  </a:lnTo>
                  <a:lnTo>
                    <a:pt x="501" y="144"/>
                  </a:lnTo>
                  <a:lnTo>
                    <a:pt x="521" y="141"/>
                  </a:lnTo>
                  <a:lnTo>
                    <a:pt x="538" y="137"/>
                  </a:lnTo>
                  <a:lnTo>
                    <a:pt x="554" y="134"/>
                  </a:lnTo>
                  <a:lnTo>
                    <a:pt x="568" y="130"/>
                  </a:lnTo>
                  <a:lnTo>
                    <a:pt x="581" y="124"/>
                  </a:lnTo>
                  <a:lnTo>
                    <a:pt x="593" y="120"/>
                  </a:lnTo>
                  <a:lnTo>
                    <a:pt x="603" y="115"/>
                  </a:lnTo>
                  <a:lnTo>
                    <a:pt x="612" y="109"/>
                  </a:lnTo>
                  <a:lnTo>
                    <a:pt x="619" y="103"/>
                  </a:lnTo>
                  <a:lnTo>
                    <a:pt x="626" y="97"/>
                  </a:lnTo>
                  <a:lnTo>
                    <a:pt x="630" y="92"/>
                  </a:lnTo>
                  <a:lnTo>
                    <a:pt x="633" y="85"/>
                  </a:lnTo>
                  <a:lnTo>
                    <a:pt x="635" y="79"/>
                  </a:lnTo>
                  <a:lnTo>
                    <a:pt x="637" y="74"/>
                  </a:lnTo>
                  <a:lnTo>
                    <a:pt x="637" y="67"/>
                  </a:lnTo>
                  <a:lnTo>
                    <a:pt x="635" y="61"/>
                  </a:lnTo>
                  <a:lnTo>
                    <a:pt x="634" y="55"/>
                  </a:lnTo>
                  <a:lnTo>
                    <a:pt x="631" y="49"/>
                  </a:lnTo>
                  <a:lnTo>
                    <a:pt x="627" y="43"/>
                  </a:lnTo>
                  <a:lnTo>
                    <a:pt x="623" y="38"/>
                  </a:lnTo>
                  <a:lnTo>
                    <a:pt x="617" y="32"/>
                  </a:lnTo>
                  <a:lnTo>
                    <a:pt x="611" y="27"/>
                  </a:lnTo>
                  <a:lnTo>
                    <a:pt x="604" y="23"/>
                  </a:lnTo>
                  <a:lnTo>
                    <a:pt x="595" y="18"/>
                  </a:lnTo>
                  <a:lnTo>
                    <a:pt x="588" y="14"/>
                  </a:lnTo>
                  <a:lnTo>
                    <a:pt x="578" y="11"/>
                  </a:lnTo>
                  <a:lnTo>
                    <a:pt x="570" y="8"/>
                  </a:lnTo>
                  <a:lnTo>
                    <a:pt x="559" y="4"/>
                  </a:lnTo>
                  <a:lnTo>
                    <a:pt x="548" y="3"/>
                  </a:lnTo>
                  <a:lnTo>
                    <a:pt x="537" y="1"/>
                  </a:lnTo>
                  <a:lnTo>
                    <a:pt x="526" y="0"/>
                  </a:lnTo>
                  <a:lnTo>
                    <a:pt x="514" y="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60672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419">
          <p15:clr>
            <a:srgbClr val="FBAE40"/>
          </p15:clr>
        </p15:guide>
        <p15:guide id="6" orient="horz" pos="741">
          <p15:clr>
            <a:srgbClr val="FBAE40"/>
          </p15:clr>
        </p15:guide>
        <p15:guide id="8" pos="3138">
          <p15:clr>
            <a:srgbClr val="FBAE40"/>
          </p15:clr>
        </p15:guide>
        <p15:guide id="9" orient="horz" pos="2954">
          <p15:clr>
            <a:srgbClr val="FBAE40"/>
          </p15:clr>
        </p15:guide>
        <p15:guide id="10" pos="56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602F6-8043-5E4A-8E75-1C2B2EF251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6713" y="1273473"/>
            <a:ext cx="6737350" cy="3226075"/>
          </a:xfrm>
          <a:prstGeom prst="rect">
            <a:avLst/>
          </a:prstGeom>
        </p:spPr>
        <p:txBody>
          <a:bodyPr lIns="0" rIns="0" bIns="0"/>
          <a:lstStyle>
            <a:lvl1pPr marL="180000" indent="-180000">
              <a:spcBef>
                <a:spcPts val="600"/>
              </a:spcBef>
              <a:buClr>
                <a:srgbClr val="15829D"/>
              </a:buClr>
              <a:defRPr sz="1600"/>
            </a:lvl1pPr>
            <a:lvl2pPr marL="324000" indent="-144000">
              <a:spcBef>
                <a:spcPts val="300"/>
              </a:spcBef>
              <a:buClr>
                <a:srgbClr val="15829D"/>
              </a:buClr>
              <a:defRPr sz="1400"/>
            </a:lvl2pPr>
            <a:lvl3pPr marL="466725" indent="-142875">
              <a:spcBef>
                <a:spcPts val="300"/>
              </a:spcBef>
              <a:buClr>
                <a:srgbClr val="15829D"/>
              </a:buClr>
              <a:defRPr sz="1250"/>
            </a:lvl3pPr>
            <a:lvl4pPr marL="612000" indent="-144000">
              <a:spcBef>
                <a:spcPts val="300"/>
              </a:spcBef>
              <a:buClr>
                <a:srgbClr val="15829D"/>
              </a:buClr>
              <a:defRPr sz="1000"/>
            </a:lvl4pPr>
            <a:lvl5pPr marL="756000" indent="-144000">
              <a:spcBef>
                <a:spcPts val="300"/>
              </a:spcBef>
              <a:buClr>
                <a:srgbClr val="15829D"/>
              </a:buClr>
              <a:defRPr sz="850"/>
            </a:lvl5pPr>
          </a:lstStyle>
          <a:p>
            <a:pPr lvl="0"/>
            <a:r>
              <a:rPr lang="de-DE" dirty="0"/>
              <a:t>Text Level 1</a:t>
            </a:r>
          </a:p>
          <a:p>
            <a:pPr lvl="1"/>
            <a:r>
              <a:rPr lang="de-DE" dirty="0"/>
              <a:t>Text Level 2</a:t>
            </a:r>
          </a:p>
          <a:p>
            <a:pPr lvl="2"/>
            <a:r>
              <a:rPr lang="de-DE" dirty="0"/>
              <a:t>Text Level 3</a:t>
            </a:r>
          </a:p>
          <a:p>
            <a:pPr lvl="3"/>
            <a:r>
              <a:rPr lang="de-DE" dirty="0"/>
              <a:t>Text Level 4</a:t>
            </a:r>
          </a:p>
          <a:p>
            <a:pPr lvl="4"/>
            <a:r>
              <a:rPr lang="de-DE" dirty="0"/>
              <a:t>Text Level 5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CD2C3C1-9B12-1944-99CC-90C8AA8E8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713" y="447675"/>
            <a:ext cx="6737350" cy="430190"/>
          </a:xfrm>
          <a:prstGeom prst="rect">
            <a:avLst/>
          </a:prstGeom>
        </p:spPr>
        <p:txBody>
          <a:bodyPr lIns="0" tIns="90000" rIns="0" bIns="0" anchor="t">
            <a:noAutofit/>
          </a:bodyPr>
          <a:lstStyle>
            <a:lvl1pPr>
              <a:defRPr cap="all" baseline="0">
                <a:solidFill>
                  <a:srgbClr val="15829D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1" y="4690577"/>
            <a:ext cx="20568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12EDE4F0-58F6-455E-ABAF-770C04E56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14" y="4746725"/>
            <a:ext cx="5211784" cy="1700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625" smtClean="0">
                <a:solidFill>
                  <a:srgbClr val="8A8D8F"/>
                </a:solidFill>
              </a:defRPr>
            </a:lvl1pPr>
            <a:lvl2pPr marL="200031" indent="0">
              <a:buNone/>
              <a:defRPr lang="de-DE" sz="1350" smtClean="0">
                <a:latin typeface="+mn-lt"/>
              </a:defRPr>
            </a:lvl2pPr>
            <a:lvl3pPr marL="542931" indent="0">
              <a:buNone/>
              <a:defRPr lang="de-DE" sz="1350" smtClean="0">
                <a:latin typeface="+mn-lt"/>
              </a:defRPr>
            </a:lvl3pPr>
            <a:lvl4pPr marL="885831" indent="0">
              <a:buNone/>
              <a:defRPr lang="de-DE" sz="1350" smtClean="0">
                <a:latin typeface="+mn-lt"/>
              </a:defRPr>
            </a:lvl4pPr>
            <a:lvl5pPr marL="1228731" indent="0">
              <a:buNone/>
              <a:defRPr lang="en-GB" sz="1350">
                <a:latin typeface="+mn-lt"/>
              </a:defRPr>
            </a:lvl5pPr>
          </a:lstStyle>
          <a:p>
            <a:pPr marL="0" lvl="0" defTabSz="685800"/>
            <a:r>
              <a:rPr lang="de-DE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9494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602F6-8043-5E4A-8E75-1C2B2EF251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6713" y="1273473"/>
            <a:ext cx="6737350" cy="3226075"/>
          </a:xfrm>
          <a:prstGeom prst="rect">
            <a:avLst/>
          </a:prstGeom>
        </p:spPr>
        <p:txBody>
          <a:bodyPr lIns="0" rIns="0" bIns="0"/>
          <a:lstStyle>
            <a:lvl1pPr marL="180000" indent="-180000">
              <a:spcBef>
                <a:spcPts val="600"/>
              </a:spcBef>
              <a:buClr>
                <a:srgbClr val="15829D"/>
              </a:buClr>
              <a:defRPr sz="1600"/>
            </a:lvl1pPr>
            <a:lvl2pPr marL="324000" indent="-144000">
              <a:spcBef>
                <a:spcPts val="300"/>
              </a:spcBef>
              <a:buClr>
                <a:srgbClr val="15829D"/>
              </a:buClr>
              <a:defRPr sz="1400"/>
            </a:lvl2pPr>
            <a:lvl3pPr marL="466725" indent="-142875">
              <a:spcBef>
                <a:spcPts val="300"/>
              </a:spcBef>
              <a:buClr>
                <a:srgbClr val="15829D"/>
              </a:buClr>
              <a:defRPr sz="1250"/>
            </a:lvl3pPr>
            <a:lvl4pPr marL="612000" indent="-144000">
              <a:spcBef>
                <a:spcPts val="300"/>
              </a:spcBef>
              <a:buClr>
                <a:srgbClr val="15829D"/>
              </a:buClr>
              <a:defRPr sz="1000"/>
            </a:lvl4pPr>
            <a:lvl5pPr marL="756000" indent="-144000">
              <a:spcBef>
                <a:spcPts val="300"/>
              </a:spcBef>
              <a:buClr>
                <a:srgbClr val="15829D"/>
              </a:buClr>
              <a:defRPr sz="850"/>
            </a:lvl5pPr>
          </a:lstStyle>
          <a:p>
            <a:pPr lvl="0"/>
            <a:r>
              <a:rPr lang="de-DE" dirty="0"/>
              <a:t>Text Level 1</a:t>
            </a:r>
          </a:p>
          <a:p>
            <a:pPr lvl="1"/>
            <a:r>
              <a:rPr lang="de-DE" dirty="0"/>
              <a:t>Text Level 2</a:t>
            </a:r>
          </a:p>
          <a:p>
            <a:pPr lvl="2"/>
            <a:r>
              <a:rPr lang="de-DE" dirty="0"/>
              <a:t>Text Level 3</a:t>
            </a:r>
          </a:p>
          <a:p>
            <a:pPr lvl="3"/>
            <a:r>
              <a:rPr lang="de-DE" dirty="0"/>
              <a:t>Text Level 4</a:t>
            </a:r>
          </a:p>
          <a:p>
            <a:pPr lvl="4"/>
            <a:r>
              <a:rPr lang="de-DE" dirty="0"/>
              <a:t>Text Level 5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CD2C3C1-9B12-1944-99CC-90C8AA8E8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713" y="447675"/>
            <a:ext cx="6737350" cy="430190"/>
          </a:xfrm>
          <a:prstGeom prst="rect">
            <a:avLst/>
          </a:prstGeom>
        </p:spPr>
        <p:txBody>
          <a:bodyPr lIns="0" tIns="90000" rIns="0" bIns="0" anchor="t">
            <a:noAutofit/>
          </a:bodyPr>
          <a:lstStyle>
            <a:lvl1pPr>
              <a:defRPr cap="all" baseline="0">
                <a:solidFill>
                  <a:srgbClr val="15829D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297C19BE-713B-F54E-9142-C12D6ED05D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6713" y="249204"/>
            <a:ext cx="6737350" cy="2476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428608" rtl="0" eaLnBrk="1" fontAlgn="auto" latinLnBrk="0" hangingPunct="1">
              <a:lnSpc>
                <a:spcPct val="9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 cap="all" baseline="0">
                <a:solidFill>
                  <a:srgbClr val="8A8D8F"/>
                </a:solidFill>
                <a:latin typeface="Lato" panose="020F0502020204030203" pitchFamily="34" charset="77"/>
              </a:defRPr>
            </a:lvl1pPr>
          </a:lstStyle>
          <a:p>
            <a:pPr marL="0" marR="0" lvl="0" indent="0" algn="l" defTabSz="428608" rtl="0" eaLnBrk="1" fontAlgn="auto" latinLnBrk="0" hangingPunct="1">
              <a:lnSpc>
                <a:spcPct val="9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1" y="4690577"/>
            <a:ext cx="20568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12EDE4F0-58F6-455E-ABAF-770C04E56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14" y="4746725"/>
            <a:ext cx="5211784" cy="1700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625" smtClean="0">
                <a:solidFill>
                  <a:srgbClr val="8A8D8F"/>
                </a:solidFill>
              </a:defRPr>
            </a:lvl1pPr>
            <a:lvl2pPr marL="200031" indent="0">
              <a:buNone/>
              <a:defRPr lang="de-DE" sz="1350" smtClean="0">
                <a:latin typeface="+mn-lt"/>
              </a:defRPr>
            </a:lvl2pPr>
            <a:lvl3pPr marL="542931" indent="0">
              <a:buNone/>
              <a:defRPr lang="de-DE" sz="1350" smtClean="0">
                <a:latin typeface="+mn-lt"/>
              </a:defRPr>
            </a:lvl3pPr>
            <a:lvl4pPr marL="885831" indent="0">
              <a:buNone/>
              <a:defRPr lang="de-DE" sz="1350" smtClean="0">
                <a:latin typeface="+mn-lt"/>
              </a:defRPr>
            </a:lvl4pPr>
            <a:lvl5pPr marL="1228731" indent="0">
              <a:buNone/>
              <a:defRPr lang="en-GB" sz="1350">
                <a:latin typeface="+mn-lt"/>
              </a:defRPr>
            </a:lvl5pPr>
          </a:lstStyle>
          <a:p>
            <a:pPr marL="0" lvl="0" defTabSz="685800"/>
            <a:r>
              <a:rPr lang="de-DE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80485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line and Conten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602F6-8043-5E4A-8E75-1C2B2EF251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6713" y="1273473"/>
            <a:ext cx="2126167" cy="3226075"/>
          </a:xfrm>
          <a:prstGeom prst="rect">
            <a:avLst/>
          </a:prstGeom>
        </p:spPr>
        <p:txBody>
          <a:bodyPr lIns="0" rIns="0" bIns="0"/>
          <a:lstStyle>
            <a:lvl1pPr marL="180000" indent="-180000">
              <a:spcBef>
                <a:spcPts val="600"/>
              </a:spcBef>
              <a:buClr>
                <a:srgbClr val="15829D"/>
              </a:buClr>
              <a:defRPr sz="1400"/>
            </a:lvl1pPr>
            <a:lvl2pPr marL="324000" indent="-144000">
              <a:spcBef>
                <a:spcPts val="300"/>
              </a:spcBef>
              <a:buClr>
                <a:srgbClr val="15829D"/>
              </a:buClr>
              <a:defRPr sz="1200"/>
            </a:lvl2pPr>
            <a:lvl3pPr marL="466725" indent="-142875">
              <a:spcBef>
                <a:spcPts val="300"/>
              </a:spcBef>
              <a:buClr>
                <a:srgbClr val="15829D"/>
              </a:buClr>
              <a:defRPr sz="1200"/>
            </a:lvl3pPr>
            <a:lvl4pPr marL="612000" indent="-144000">
              <a:spcBef>
                <a:spcPts val="300"/>
              </a:spcBef>
              <a:buClr>
                <a:srgbClr val="15829D"/>
              </a:buClr>
              <a:defRPr sz="900"/>
            </a:lvl4pPr>
            <a:lvl5pPr marL="756000" indent="-144000">
              <a:spcBef>
                <a:spcPts val="300"/>
              </a:spcBef>
              <a:buClr>
                <a:srgbClr val="15829D"/>
              </a:buClr>
              <a:defRPr sz="800"/>
            </a:lvl5pPr>
          </a:lstStyle>
          <a:p>
            <a:pPr lvl="0"/>
            <a:r>
              <a:rPr lang="de-DE" dirty="0"/>
              <a:t>Text Level 1</a:t>
            </a:r>
          </a:p>
          <a:p>
            <a:pPr lvl="1"/>
            <a:r>
              <a:rPr lang="de-DE" dirty="0"/>
              <a:t>Text Level 2</a:t>
            </a:r>
          </a:p>
          <a:p>
            <a:pPr lvl="2"/>
            <a:r>
              <a:rPr lang="de-DE" dirty="0"/>
              <a:t>Text Level 3</a:t>
            </a:r>
          </a:p>
          <a:p>
            <a:pPr lvl="3"/>
            <a:r>
              <a:rPr lang="de-DE" dirty="0"/>
              <a:t>Text Level 4</a:t>
            </a:r>
          </a:p>
          <a:p>
            <a:pPr lvl="4"/>
            <a:r>
              <a:rPr lang="de-DE" dirty="0"/>
              <a:t>Text Level 5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CD2C3C1-9B12-1944-99CC-90C8AA8E8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713" y="447675"/>
            <a:ext cx="6737350" cy="430190"/>
          </a:xfrm>
          <a:prstGeom prst="rect">
            <a:avLst/>
          </a:prstGeom>
        </p:spPr>
        <p:txBody>
          <a:bodyPr lIns="0" tIns="90000" rIns="0" bIns="0" anchor="t">
            <a:noAutofit/>
          </a:bodyPr>
          <a:lstStyle>
            <a:lvl1pPr>
              <a:defRPr cap="all" baseline="0">
                <a:solidFill>
                  <a:srgbClr val="15829D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297C19BE-713B-F54E-9142-C12D6ED05D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6713" y="249204"/>
            <a:ext cx="6737350" cy="2476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428608" rtl="0" eaLnBrk="1" fontAlgn="auto" latinLnBrk="0" hangingPunct="1">
              <a:lnSpc>
                <a:spcPct val="9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 cap="all" baseline="0">
                <a:solidFill>
                  <a:srgbClr val="8A8D8F"/>
                </a:solidFill>
                <a:latin typeface="Lato" panose="020F0502020204030203" pitchFamily="34" charset="77"/>
              </a:defRPr>
            </a:lvl1pPr>
          </a:lstStyle>
          <a:p>
            <a:pPr marL="0" marR="0" lvl="0" indent="0" algn="l" defTabSz="428608" rtl="0" eaLnBrk="1" fontAlgn="auto" latinLnBrk="0" hangingPunct="1">
              <a:lnSpc>
                <a:spcPct val="9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1" y="4690577"/>
            <a:ext cx="20568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12EDE4F0-58F6-455E-ABAF-770C04E56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14" y="4746725"/>
            <a:ext cx="5211784" cy="1700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625" smtClean="0">
                <a:solidFill>
                  <a:srgbClr val="8A8D8F"/>
                </a:solidFill>
              </a:defRPr>
            </a:lvl1pPr>
            <a:lvl2pPr marL="200031" indent="0">
              <a:buNone/>
              <a:defRPr lang="de-DE" sz="1350" smtClean="0">
                <a:latin typeface="+mn-lt"/>
              </a:defRPr>
            </a:lvl2pPr>
            <a:lvl3pPr marL="542931" indent="0">
              <a:buNone/>
              <a:defRPr lang="de-DE" sz="1350" smtClean="0">
                <a:latin typeface="+mn-lt"/>
              </a:defRPr>
            </a:lvl3pPr>
            <a:lvl4pPr marL="885831" indent="0">
              <a:buNone/>
              <a:defRPr lang="de-DE" sz="1350" smtClean="0">
                <a:latin typeface="+mn-lt"/>
              </a:defRPr>
            </a:lvl4pPr>
            <a:lvl5pPr marL="1228731" indent="0">
              <a:buNone/>
              <a:defRPr lang="en-GB" sz="1350">
                <a:latin typeface="+mn-lt"/>
              </a:defRPr>
            </a:lvl5pPr>
          </a:lstStyle>
          <a:p>
            <a:pPr marL="0" lvl="0" defTabSz="685800"/>
            <a:r>
              <a:rPr lang="de-DE" dirty="0"/>
              <a:t>Reference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DE467F1A-FE07-4798-9E38-6343E3863CAD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2665724" y="1270000"/>
            <a:ext cx="2126167" cy="3226075"/>
          </a:xfrm>
          <a:prstGeom prst="rect">
            <a:avLst/>
          </a:prstGeom>
        </p:spPr>
        <p:txBody>
          <a:bodyPr lIns="0" rIns="0" bIns="0"/>
          <a:lstStyle>
            <a:lvl1pPr marL="180000" indent="-180000">
              <a:spcBef>
                <a:spcPts val="600"/>
              </a:spcBef>
              <a:buClr>
                <a:srgbClr val="15829D"/>
              </a:buClr>
              <a:defRPr sz="1400"/>
            </a:lvl1pPr>
            <a:lvl2pPr marL="324000" indent="-144000">
              <a:spcBef>
                <a:spcPts val="300"/>
              </a:spcBef>
              <a:buClr>
                <a:srgbClr val="15829D"/>
              </a:buClr>
              <a:defRPr sz="1200"/>
            </a:lvl2pPr>
            <a:lvl3pPr marL="466725" indent="-142875">
              <a:spcBef>
                <a:spcPts val="300"/>
              </a:spcBef>
              <a:buClr>
                <a:srgbClr val="15829D"/>
              </a:buClr>
              <a:defRPr sz="1200"/>
            </a:lvl3pPr>
            <a:lvl4pPr marL="612000" indent="-144000">
              <a:spcBef>
                <a:spcPts val="300"/>
              </a:spcBef>
              <a:buClr>
                <a:srgbClr val="15829D"/>
              </a:buClr>
              <a:defRPr sz="900"/>
            </a:lvl4pPr>
            <a:lvl5pPr marL="756000" indent="-144000">
              <a:spcBef>
                <a:spcPts val="300"/>
              </a:spcBef>
              <a:buClr>
                <a:srgbClr val="15829D"/>
              </a:buClr>
              <a:defRPr sz="800"/>
            </a:lvl5pPr>
          </a:lstStyle>
          <a:p>
            <a:pPr lvl="0"/>
            <a:r>
              <a:rPr lang="de-DE" dirty="0"/>
              <a:t>Text Level 1</a:t>
            </a:r>
          </a:p>
          <a:p>
            <a:pPr lvl="1"/>
            <a:r>
              <a:rPr lang="de-DE" dirty="0"/>
              <a:t>Text Level 2</a:t>
            </a:r>
          </a:p>
          <a:p>
            <a:pPr lvl="2"/>
            <a:r>
              <a:rPr lang="de-DE" dirty="0"/>
              <a:t>Text Level 3</a:t>
            </a:r>
          </a:p>
          <a:p>
            <a:pPr lvl="3"/>
            <a:r>
              <a:rPr lang="de-DE" dirty="0"/>
              <a:t>Text Level 4</a:t>
            </a:r>
          </a:p>
          <a:p>
            <a:pPr lvl="4"/>
            <a:r>
              <a:rPr lang="de-DE" dirty="0"/>
              <a:t>Text Level 5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647C6F66-B041-4E73-B8B7-F0D9847C7F53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984469" y="1266527"/>
            <a:ext cx="2126167" cy="3226075"/>
          </a:xfrm>
          <a:prstGeom prst="rect">
            <a:avLst/>
          </a:prstGeom>
        </p:spPr>
        <p:txBody>
          <a:bodyPr lIns="0" rIns="0" bIns="0"/>
          <a:lstStyle>
            <a:lvl1pPr marL="180000" indent="-180000">
              <a:spcBef>
                <a:spcPts val="600"/>
              </a:spcBef>
              <a:buClr>
                <a:srgbClr val="15829D"/>
              </a:buClr>
              <a:defRPr sz="1400"/>
            </a:lvl1pPr>
            <a:lvl2pPr marL="324000" indent="-144000">
              <a:spcBef>
                <a:spcPts val="300"/>
              </a:spcBef>
              <a:buClr>
                <a:srgbClr val="15829D"/>
              </a:buClr>
              <a:defRPr sz="1200"/>
            </a:lvl2pPr>
            <a:lvl3pPr marL="466725" indent="-142875">
              <a:spcBef>
                <a:spcPts val="300"/>
              </a:spcBef>
              <a:buClr>
                <a:srgbClr val="15829D"/>
              </a:buClr>
              <a:defRPr sz="1200"/>
            </a:lvl3pPr>
            <a:lvl4pPr marL="612000" indent="-144000">
              <a:spcBef>
                <a:spcPts val="300"/>
              </a:spcBef>
              <a:buClr>
                <a:srgbClr val="15829D"/>
              </a:buClr>
              <a:defRPr sz="900"/>
            </a:lvl4pPr>
            <a:lvl5pPr marL="756000" indent="-144000">
              <a:spcBef>
                <a:spcPts val="300"/>
              </a:spcBef>
              <a:buClr>
                <a:srgbClr val="15829D"/>
              </a:buClr>
              <a:defRPr sz="800"/>
            </a:lvl5pPr>
          </a:lstStyle>
          <a:p>
            <a:pPr lvl="0"/>
            <a:r>
              <a:rPr lang="de-DE" dirty="0"/>
              <a:t>Text Level 1</a:t>
            </a:r>
          </a:p>
          <a:p>
            <a:pPr lvl="1"/>
            <a:r>
              <a:rPr lang="de-DE" dirty="0"/>
              <a:t>Text Level 2</a:t>
            </a:r>
          </a:p>
          <a:p>
            <a:pPr lvl="2"/>
            <a:r>
              <a:rPr lang="de-DE" dirty="0"/>
              <a:t>Text Level 3</a:t>
            </a:r>
          </a:p>
          <a:p>
            <a:pPr lvl="3"/>
            <a:r>
              <a:rPr lang="de-DE" dirty="0"/>
              <a:t>Text Level 4</a:t>
            </a:r>
          </a:p>
          <a:p>
            <a:pPr lvl="4"/>
            <a:r>
              <a:rPr lang="de-DE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677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line and Content (+ Loze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D9B6D0A7-13C5-4665-B449-4105287388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6713" y="1642534"/>
            <a:ext cx="6737350" cy="2857014"/>
          </a:xfrm>
          <a:prstGeom prst="rect">
            <a:avLst/>
          </a:prstGeom>
        </p:spPr>
        <p:txBody>
          <a:bodyPr lIns="0" rIns="0" bIns="0"/>
          <a:lstStyle>
            <a:lvl1pPr marL="180000" indent="-180000">
              <a:spcBef>
                <a:spcPts val="600"/>
              </a:spcBef>
              <a:buClr>
                <a:srgbClr val="15829D"/>
              </a:buClr>
              <a:defRPr sz="1600"/>
            </a:lvl1pPr>
            <a:lvl2pPr marL="324000" indent="-144000">
              <a:spcBef>
                <a:spcPts val="300"/>
              </a:spcBef>
              <a:buClr>
                <a:srgbClr val="15829D"/>
              </a:buClr>
              <a:defRPr sz="1400"/>
            </a:lvl2pPr>
            <a:lvl3pPr marL="466725" indent="-142875">
              <a:spcBef>
                <a:spcPts val="300"/>
              </a:spcBef>
              <a:buClr>
                <a:srgbClr val="15829D"/>
              </a:buClr>
              <a:defRPr sz="1250"/>
            </a:lvl3pPr>
            <a:lvl4pPr marL="612000" indent="-144000">
              <a:spcBef>
                <a:spcPts val="300"/>
              </a:spcBef>
              <a:buClr>
                <a:srgbClr val="15829D"/>
              </a:buClr>
              <a:defRPr sz="1000"/>
            </a:lvl4pPr>
            <a:lvl5pPr marL="756000" indent="-144000">
              <a:spcBef>
                <a:spcPts val="300"/>
              </a:spcBef>
              <a:buClr>
                <a:srgbClr val="15829D"/>
              </a:buClr>
              <a:defRPr sz="850"/>
            </a:lvl5pPr>
          </a:lstStyle>
          <a:p>
            <a:pPr lvl="0"/>
            <a:r>
              <a:rPr lang="de-DE" dirty="0"/>
              <a:t>Text Level 1</a:t>
            </a:r>
          </a:p>
          <a:p>
            <a:pPr lvl="1"/>
            <a:r>
              <a:rPr lang="de-DE" dirty="0"/>
              <a:t>Text Level 2</a:t>
            </a:r>
          </a:p>
          <a:p>
            <a:pPr lvl="2"/>
            <a:r>
              <a:rPr lang="de-DE" dirty="0"/>
              <a:t>Text Level 3</a:t>
            </a:r>
          </a:p>
          <a:p>
            <a:pPr lvl="3"/>
            <a:r>
              <a:rPr lang="de-DE" dirty="0"/>
              <a:t>Text Level 4</a:t>
            </a:r>
          </a:p>
          <a:p>
            <a:pPr lvl="4"/>
            <a:r>
              <a:rPr lang="de-DE" dirty="0"/>
              <a:t>Text Level 5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1" y="4690577"/>
            <a:ext cx="20568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5979339-F9B8-1088-8667-B53B0459130A}"/>
              </a:ext>
            </a:extLst>
          </p:cNvPr>
          <p:cNvSpPr txBox="1"/>
          <p:nvPr userDrawn="1"/>
        </p:nvSpPr>
        <p:spPr>
          <a:xfrm>
            <a:off x="7863840" y="247285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081FC91A-E37A-4FB4-8FF9-33A18CA292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14" y="4746725"/>
            <a:ext cx="5211784" cy="1700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625" smtClean="0">
                <a:solidFill>
                  <a:srgbClr val="8A8D8F"/>
                </a:solidFill>
              </a:defRPr>
            </a:lvl1pPr>
            <a:lvl2pPr marL="200031" indent="0">
              <a:buNone/>
              <a:defRPr lang="de-DE" sz="1350" smtClean="0">
                <a:latin typeface="+mn-lt"/>
              </a:defRPr>
            </a:lvl2pPr>
            <a:lvl3pPr marL="542931" indent="0">
              <a:buNone/>
              <a:defRPr lang="de-DE" sz="1350" smtClean="0">
                <a:latin typeface="+mn-lt"/>
              </a:defRPr>
            </a:lvl3pPr>
            <a:lvl4pPr marL="885831" indent="0">
              <a:buNone/>
              <a:defRPr lang="de-DE" sz="1350" smtClean="0">
                <a:latin typeface="+mn-lt"/>
              </a:defRPr>
            </a:lvl4pPr>
            <a:lvl5pPr marL="1228731" indent="0">
              <a:buNone/>
              <a:defRPr lang="en-GB" sz="1350">
                <a:latin typeface="+mn-lt"/>
              </a:defRPr>
            </a:lvl5pPr>
          </a:lstStyle>
          <a:p>
            <a:pPr marL="0" lvl="0" defTabSz="685800"/>
            <a:r>
              <a:rPr lang="de-DE" dirty="0"/>
              <a:t>Reference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74A6F73F-A4DC-42AA-BC82-4327609CE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713" y="447675"/>
            <a:ext cx="6737350" cy="430190"/>
          </a:xfrm>
          <a:prstGeom prst="rect">
            <a:avLst/>
          </a:prstGeom>
        </p:spPr>
        <p:txBody>
          <a:bodyPr lIns="0" tIns="90000" rIns="0" bIns="0" anchor="t">
            <a:noAutofit/>
          </a:bodyPr>
          <a:lstStyle>
            <a:lvl1pPr>
              <a:defRPr cap="all" baseline="0">
                <a:solidFill>
                  <a:srgbClr val="15829D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EC209154-7611-42A5-80E0-FE6A68626B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6713" y="249204"/>
            <a:ext cx="6737350" cy="2476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428608" rtl="0" eaLnBrk="1" fontAlgn="auto" latinLnBrk="0" hangingPunct="1">
              <a:lnSpc>
                <a:spcPct val="9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 cap="all" baseline="0">
                <a:solidFill>
                  <a:srgbClr val="8A8D8F"/>
                </a:solidFill>
                <a:latin typeface="Lato" panose="020F0502020204030203" pitchFamily="34" charset="77"/>
              </a:defRPr>
            </a:lvl1pPr>
          </a:lstStyle>
          <a:p>
            <a:pPr marL="0" marR="0" lvl="0" indent="0" algn="l" defTabSz="428608" rtl="0" eaLnBrk="1" fontAlgn="auto" latinLnBrk="0" hangingPunct="1">
              <a:lnSpc>
                <a:spcPct val="9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358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FCD2C3C1-9B12-1944-99CC-90C8AA8E8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713" y="456239"/>
            <a:ext cx="6737350" cy="421626"/>
          </a:xfrm>
          <a:prstGeom prst="rect">
            <a:avLst/>
          </a:prstGeom>
        </p:spPr>
        <p:txBody>
          <a:bodyPr lIns="0" tIns="90000" rIns="0" b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297C19BE-713B-F54E-9142-C12D6ED05D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6713" y="249204"/>
            <a:ext cx="6737350" cy="2476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428608" rtl="0" eaLnBrk="1" fontAlgn="auto" latinLnBrk="0" hangingPunct="1">
              <a:lnSpc>
                <a:spcPct val="9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 cap="all" baseline="0">
                <a:solidFill>
                  <a:srgbClr val="A1CDD8"/>
                </a:solidFill>
                <a:latin typeface="Lato" panose="020F0502020204030203" pitchFamily="34" charset="77"/>
              </a:defRPr>
            </a:lvl1pPr>
          </a:lstStyle>
          <a:p>
            <a:pPr marL="0" marR="0" lvl="0" indent="0" algn="l" defTabSz="428608" rtl="0" eaLnBrk="1" fontAlgn="auto" latinLnBrk="0" hangingPunct="1">
              <a:lnSpc>
                <a:spcPct val="9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1" y="4690577"/>
            <a:ext cx="20568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F7F1D57-E58E-4C9F-99D2-9F006C4415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14" y="4746725"/>
            <a:ext cx="5211784" cy="1700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625" smtClean="0"/>
            </a:lvl1pPr>
            <a:lvl2pPr marL="200031" indent="0">
              <a:buNone/>
              <a:defRPr lang="de-DE" sz="1350" smtClean="0">
                <a:latin typeface="+mn-lt"/>
              </a:defRPr>
            </a:lvl2pPr>
            <a:lvl3pPr marL="542931" indent="0">
              <a:buNone/>
              <a:defRPr lang="de-DE" sz="1350" smtClean="0">
                <a:latin typeface="+mn-lt"/>
              </a:defRPr>
            </a:lvl3pPr>
            <a:lvl4pPr marL="885831" indent="0">
              <a:buNone/>
              <a:defRPr lang="de-DE" sz="1350" smtClean="0">
                <a:latin typeface="+mn-lt"/>
              </a:defRPr>
            </a:lvl4pPr>
            <a:lvl5pPr marL="1228731" indent="0">
              <a:buNone/>
              <a:defRPr lang="en-GB" sz="1350">
                <a:latin typeface="+mn-lt"/>
              </a:defRPr>
            </a:lvl5pPr>
          </a:lstStyle>
          <a:p>
            <a:pPr marL="0" lvl="0" defTabSz="685800"/>
            <a:r>
              <a:rPr lang="de-DE" dirty="0"/>
              <a:t>Reference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BB4C849-13F8-4D20-9D7B-C1C166B22E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6713" y="1273473"/>
            <a:ext cx="6737350" cy="3226075"/>
          </a:xfrm>
          <a:prstGeom prst="rect">
            <a:avLst/>
          </a:prstGeom>
        </p:spPr>
        <p:txBody>
          <a:bodyPr lIns="0" rIns="0" bIns="0"/>
          <a:lstStyle>
            <a:lvl1pPr marL="180000" indent="-180000">
              <a:spcBef>
                <a:spcPts val="600"/>
              </a:spcBef>
              <a:buClr>
                <a:srgbClr val="A1CDD8"/>
              </a:buClr>
              <a:defRPr sz="1600"/>
            </a:lvl1pPr>
            <a:lvl2pPr marL="324000" indent="-144000">
              <a:spcBef>
                <a:spcPts val="300"/>
              </a:spcBef>
              <a:buClr>
                <a:srgbClr val="A1CDD8"/>
              </a:buClr>
              <a:defRPr sz="1400"/>
            </a:lvl2pPr>
            <a:lvl3pPr marL="466725" indent="-142875">
              <a:spcBef>
                <a:spcPts val="300"/>
              </a:spcBef>
              <a:buClr>
                <a:srgbClr val="A1CDD8"/>
              </a:buClr>
              <a:defRPr sz="1250"/>
            </a:lvl3pPr>
            <a:lvl4pPr marL="612000" indent="-144000">
              <a:spcBef>
                <a:spcPts val="300"/>
              </a:spcBef>
              <a:buClr>
                <a:srgbClr val="A1CDD8"/>
              </a:buClr>
              <a:defRPr sz="1000"/>
            </a:lvl4pPr>
            <a:lvl5pPr marL="756000" indent="-144000">
              <a:spcBef>
                <a:spcPts val="300"/>
              </a:spcBef>
              <a:buClr>
                <a:srgbClr val="A1CDD8"/>
              </a:buClr>
              <a:defRPr sz="850"/>
            </a:lvl5pPr>
          </a:lstStyle>
          <a:p>
            <a:pPr lvl="0"/>
            <a:r>
              <a:rPr lang="de-DE" dirty="0"/>
              <a:t>Text Level 1</a:t>
            </a:r>
          </a:p>
          <a:p>
            <a:pPr lvl="1"/>
            <a:r>
              <a:rPr lang="de-DE" dirty="0"/>
              <a:t>Text Level 2</a:t>
            </a:r>
          </a:p>
          <a:p>
            <a:pPr lvl="2"/>
            <a:r>
              <a:rPr lang="de-DE" dirty="0"/>
              <a:t>Text Level 3</a:t>
            </a:r>
          </a:p>
          <a:p>
            <a:pPr lvl="3"/>
            <a:r>
              <a:rPr lang="de-DE" dirty="0"/>
              <a:t>Text Level 4</a:t>
            </a:r>
          </a:p>
          <a:p>
            <a:pPr lvl="4"/>
            <a:r>
              <a:rPr lang="de-DE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88674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E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A145FA-E036-4375-9806-9BB081A59B3C}"/>
              </a:ext>
            </a:extLst>
          </p:cNvPr>
          <p:cNvSpPr/>
          <p:nvPr userDrawn="1"/>
        </p:nvSpPr>
        <p:spPr>
          <a:xfrm>
            <a:off x="-8325" y="-1769"/>
            <a:ext cx="9168973" cy="5145269"/>
          </a:xfrm>
          <a:prstGeom prst="rect">
            <a:avLst/>
          </a:prstGeom>
          <a:solidFill>
            <a:srgbClr val="15829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A76A23DA-2722-407D-BE1F-7C61F727D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404" y="3204903"/>
            <a:ext cx="6736439" cy="1008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500" cap="all" baseline="0"/>
            </a:lvl1pPr>
          </a:lstStyle>
          <a:p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73D756D0-94B5-453F-895C-D6AED477F1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7404" y="4222577"/>
            <a:ext cx="6736439" cy="46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7938" indent="0">
              <a:lnSpc>
                <a:spcPct val="100000"/>
              </a:lnSpc>
              <a:spcBef>
                <a:spcPts val="0"/>
              </a:spcBef>
              <a:buNone/>
              <a:defRPr sz="1600" b="0" i="0" cap="all" baseline="0">
                <a:solidFill>
                  <a:srgbClr val="A1CDD8"/>
                </a:solidFill>
                <a:latin typeface="Lato Medium" panose="020F0502020204030203" pitchFamily="34" charset="77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Text</a:t>
            </a:r>
            <a:endParaRPr lang="de-DE" sz="1500" b="0" spc="-3" dirty="0">
              <a:solidFill>
                <a:srgbClr val="FFFFFF"/>
              </a:solidFill>
              <a:latin typeface="Lato Medium"/>
              <a:cs typeface="Lato Medium"/>
            </a:endParaRPr>
          </a:p>
        </p:txBody>
      </p:sp>
      <p:sp>
        <p:nvSpPr>
          <p:cNvPr id="22" name="MBDA_COPYRIGHT">
            <a:extLst>
              <a:ext uri="{FF2B5EF4-FFF2-40B4-BE49-F238E27FC236}">
                <a16:creationId xmlns:a16="http://schemas.microsoft.com/office/drawing/2014/main" id="{9E391108-0738-4FB8-92B2-7E1B641C3D1D}"/>
              </a:ext>
            </a:extLst>
          </p:cNvPr>
          <p:cNvSpPr txBox="1">
            <a:spLocks/>
          </p:cNvSpPr>
          <p:nvPr userDrawn="1"/>
        </p:nvSpPr>
        <p:spPr>
          <a:xfrm>
            <a:off x="369382" y="4936609"/>
            <a:ext cx="6399206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0" i="0" kern="12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500" b="0" i="0" kern="1200" dirty="0">
              <a:solidFill>
                <a:schemeClr val="bg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grpSp>
        <p:nvGrpSpPr>
          <p:cNvPr id="16" name="MBDA_GIMMICK">
            <a:extLst>
              <a:ext uri="{FF2B5EF4-FFF2-40B4-BE49-F238E27FC236}">
                <a16:creationId xmlns:a16="http://schemas.microsoft.com/office/drawing/2014/main" id="{A26DD0CC-E04D-42AF-B380-8B69C4645AAB}"/>
              </a:ext>
            </a:extLst>
          </p:cNvPr>
          <p:cNvGrpSpPr/>
          <p:nvPr userDrawn="1"/>
        </p:nvGrpSpPr>
        <p:grpSpPr>
          <a:xfrm>
            <a:off x="7103843" y="-1769"/>
            <a:ext cx="2056805" cy="5145269"/>
            <a:chOff x="7103843" y="-1769"/>
            <a:chExt cx="2056805" cy="5145269"/>
          </a:xfrm>
        </p:grpSpPr>
        <p:sp>
          <p:nvSpPr>
            <p:cNvPr id="19" name="MBDA_GIMMICK2">
              <a:extLst>
                <a:ext uri="{FF2B5EF4-FFF2-40B4-BE49-F238E27FC236}">
                  <a16:creationId xmlns:a16="http://schemas.microsoft.com/office/drawing/2014/main" id="{661EF77C-B184-471E-BA21-F5276645D7F9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29D"/>
            </a:solidFill>
          </p:spPr>
          <p:txBody>
            <a:bodyPr wrap="square" lIns="0" tIns="0" rIns="0" bIns="0" rtlCol="0"/>
            <a:lstStyle/>
            <a:p>
              <a:endParaRPr lang="de-DE" sz="1125" dirty="0"/>
            </a:p>
          </p:txBody>
        </p:sp>
        <p:pic>
          <p:nvPicPr>
            <p:cNvPr id="20" name="Image 21">
              <a:extLst>
                <a:ext uri="{FF2B5EF4-FFF2-40B4-BE49-F238E27FC236}">
                  <a16:creationId xmlns:a16="http://schemas.microsoft.com/office/drawing/2014/main" id="{C5B17A8F-08EF-4BA7-80C6-F893270CF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C3316E59-51B3-4E31-AAF3-400BB886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7971" y="4690577"/>
            <a:ext cx="17768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794F5E36-3A6F-40DF-8E19-BC52195A7F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14" y="4746725"/>
            <a:ext cx="5211784" cy="1700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625" smtClean="0">
                <a:solidFill>
                  <a:srgbClr val="E7E7E8"/>
                </a:solidFill>
              </a:defRPr>
            </a:lvl1pPr>
            <a:lvl2pPr marL="200031" indent="0">
              <a:buNone/>
              <a:defRPr lang="de-DE" sz="1350" smtClean="0">
                <a:latin typeface="+mn-lt"/>
              </a:defRPr>
            </a:lvl2pPr>
            <a:lvl3pPr marL="542931" indent="0">
              <a:buNone/>
              <a:defRPr lang="de-DE" sz="1350" smtClean="0">
                <a:latin typeface="+mn-lt"/>
              </a:defRPr>
            </a:lvl3pPr>
            <a:lvl4pPr marL="885831" indent="0">
              <a:buNone/>
              <a:defRPr lang="de-DE" sz="1350" smtClean="0">
                <a:latin typeface="+mn-lt"/>
              </a:defRPr>
            </a:lvl4pPr>
            <a:lvl5pPr marL="1228731" indent="0">
              <a:buNone/>
              <a:defRPr lang="en-GB" sz="1350">
                <a:latin typeface="+mn-lt"/>
              </a:defRPr>
            </a:lvl5pPr>
          </a:lstStyle>
          <a:p>
            <a:pPr marL="0" lvl="0" defTabSz="685800"/>
            <a:r>
              <a:rPr lang="de-DE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9647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8" userDrawn="1">
          <p15:clr>
            <a:srgbClr val="FBAE40"/>
          </p15:clr>
        </p15:guide>
        <p15:guide id="3" pos="4468" userDrawn="1">
          <p15:clr>
            <a:srgbClr val="FBAE40"/>
          </p15:clr>
        </p15:guide>
        <p15:guide id="4" pos="22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E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DEF4F98-4BB9-462C-A793-45D16A29310B}"/>
              </a:ext>
            </a:extLst>
          </p:cNvPr>
          <p:cNvSpPr/>
          <p:nvPr userDrawn="1"/>
        </p:nvSpPr>
        <p:spPr>
          <a:xfrm>
            <a:off x="-8325" y="3163500"/>
            <a:ext cx="9160649" cy="1980000"/>
          </a:xfrm>
          <a:prstGeom prst="rect">
            <a:avLst/>
          </a:prstGeom>
          <a:gradFill>
            <a:gsLst>
              <a:gs pos="75000">
                <a:srgbClr val="000000"/>
              </a:gs>
              <a:gs pos="0">
                <a:srgbClr val="000000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A76A23DA-2722-407D-BE1F-7C61F727D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404" y="3204903"/>
            <a:ext cx="6736439" cy="1008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500" cap="all" baseline="0"/>
            </a:lvl1pPr>
          </a:lstStyle>
          <a:p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73D756D0-94B5-453F-895C-D6AED477F1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7404" y="4222577"/>
            <a:ext cx="6736439" cy="46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7938" indent="0">
              <a:lnSpc>
                <a:spcPct val="100000"/>
              </a:lnSpc>
              <a:spcBef>
                <a:spcPts val="0"/>
              </a:spcBef>
              <a:buNone/>
              <a:defRPr sz="1600" b="0" i="0" cap="all" baseline="0">
                <a:solidFill>
                  <a:srgbClr val="A1CDD8"/>
                </a:solidFill>
                <a:latin typeface="Lato Medium" panose="020F0502020204030203" pitchFamily="34" charset="77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Text</a:t>
            </a:r>
            <a:endParaRPr lang="de-DE" sz="1500" b="0" spc="-3" dirty="0">
              <a:solidFill>
                <a:srgbClr val="FFFFFF"/>
              </a:solidFill>
              <a:latin typeface="Lato Medium"/>
              <a:cs typeface="Lato Medium"/>
            </a:endParaRPr>
          </a:p>
        </p:txBody>
      </p:sp>
      <p:sp>
        <p:nvSpPr>
          <p:cNvPr id="22" name="MBDA_COPYRIGHT">
            <a:extLst>
              <a:ext uri="{FF2B5EF4-FFF2-40B4-BE49-F238E27FC236}">
                <a16:creationId xmlns:a16="http://schemas.microsoft.com/office/drawing/2014/main" id="{9E391108-0738-4FB8-92B2-7E1B641C3D1D}"/>
              </a:ext>
            </a:extLst>
          </p:cNvPr>
          <p:cNvSpPr txBox="1">
            <a:spLocks/>
          </p:cNvSpPr>
          <p:nvPr userDrawn="1"/>
        </p:nvSpPr>
        <p:spPr>
          <a:xfrm>
            <a:off x="369382" y="4936609"/>
            <a:ext cx="6399206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0" i="0" kern="12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500" b="0" i="0" kern="1200" dirty="0">
              <a:solidFill>
                <a:schemeClr val="bg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grpSp>
        <p:nvGrpSpPr>
          <p:cNvPr id="16" name="MBDA_GIMMICK">
            <a:extLst>
              <a:ext uri="{FF2B5EF4-FFF2-40B4-BE49-F238E27FC236}">
                <a16:creationId xmlns:a16="http://schemas.microsoft.com/office/drawing/2014/main" id="{A26DD0CC-E04D-42AF-B380-8B69C4645AAB}"/>
              </a:ext>
            </a:extLst>
          </p:cNvPr>
          <p:cNvGrpSpPr/>
          <p:nvPr userDrawn="1"/>
        </p:nvGrpSpPr>
        <p:grpSpPr>
          <a:xfrm>
            <a:off x="7103843" y="-1769"/>
            <a:ext cx="2056805" cy="5145269"/>
            <a:chOff x="7103843" y="-1769"/>
            <a:chExt cx="2056805" cy="5145269"/>
          </a:xfrm>
        </p:grpSpPr>
        <p:sp>
          <p:nvSpPr>
            <p:cNvPr id="19" name="MBDA_GIMMICK2">
              <a:extLst>
                <a:ext uri="{FF2B5EF4-FFF2-40B4-BE49-F238E27FC236}">
                  <a16:creationId xmlns:a16="http://schemas.microsoft.com/office/drawing/2014/main" id="{661EF77C-B184-471E-BA21-F5276645D7F9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29D"/>
            </a:solidFill>
          </p:spPr>
          <p:txBody>
            <a:bodyPr wrap="square" lIns="0" tIns="0" rIns="0" bIns="0" rtlCol="0"/>
            <a:lstStyle/>
            <a:p>
              <a:endParaRPr lang="de-DE" sz="1125" dirty="0"/>
            </a:p>
          </p:txBody>
        </p:sp>
        <p:pic>
          <p:nvPicPr>
            <p:cNvPr id="20" name="Image 21">
              <a:extLst>
                <a:ext uri="{FF2B5EF4-FFF2-40B4-BE49-F238E27FC236}">
                  <a16:creationId xmlns:a16="http://schemas.microsoft.com/office/drawing/2014/main" id="{C5B17A8F-08EF-4BA7-80C6-F893270CF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C3316E59-51B3-4E31-AAF3-400BB886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7971" y="4690577"/>
            <a:ext cx="17768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794F5E36-3A6F-40DF-8E19-BC52195A7F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14" y="4746725"/>
            <a:ext cx="5211784" cy="1700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625" smtClean="0">
                <a:solidFill>
                  <a:srgbClr val="E7E7E8"/>
                </a:solidFill>
              </a:defRPr>
            </a:lvl1pPr>
            <a:lvl2pPr marL="200031" indent="0">
              <a:buNone/>
              <a:defRPr lang="de-DE" sz="1350" smtClean="0">
                <a:latin typeface="+mn-lt"/>
              </a:defRPr>
            </a:lvl2pPr>
            <a:lvl3pPr marL="542931" indent="0">
              <a:buNone/>
              <a:defRPr lang="de-DE" sz="1350" smtClean="0">
                <a:latin typeface="+mn-lt"/>
              </a:defRPr>
            </a:lvl3pPr>
            <a:lvl4pPr marL="885831" indent="0">
              <a:buNone/>
              <a:defRPr lang="de-DE" sz="1350" smtClean="0">
                <a:latin typeface="+mn-lt"/>
              </a:defRPr>
            </a:lvl4pPr>
            <a:lvl5pPr marL="1228731" indent="0">
              <a:buNone/>
              <a:defRPr lang="en-GB" sz="1350">
                <a:latin typeface="+mn-lt"/>
              </a:defRPr>
            </a:lvl5pPr>
          </a:lstStyle>
          <a:p>
            <a:pPr marL="0" lvl="0" defTabSz="685800"/>
            <a:r>
              <a:rPr lang="de-DE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911560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8" userDrawn="1">
          <p15:clr>
            <a:srgbClr val="FBAE40"/>
          </p15:clr>
        </p15:guide>
        <p15:guide id="3" pos="4468" userDrawn="1">
          <p15:clr>
            <a:srgbClr val="FBAE40"/>
          </p15:clr>
        </p15:guide>
        <p15:guide id="4" pos="22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C3D3CC-F261-4F4B-8791-FDCE08EAA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410450" cy="5143500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0" y="3703500"/>
            <a:ext cx="9150875" cy="1440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8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5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MBDA_CHARTING_COLORS_1" hidden="1"/>
          <p:cNvGrpSpPr/>
          <p:nvPr userDrawn="1"/>
        </p:nvGrpSpPr>
        <p:grpSpPr>
          <a:xfrm>
            <a:off x="9542842" y="339704"/>
            <a:ext cx="1993261" cy="4170717"/>
            <a:chOff x="9542842" y="339704"/>
            <a:chExt cx="1993261" cy="4170717"/>
          </a:xfrm>
        </p:grpSpPr>
        <p:pic>
          <p:nvPicPr>
            <p:cNvPr id="23" name="Image 22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4" name="ZoneTexte 23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65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25" name="ZoneTexte 24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4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MBDA Red</a:t>
              </a:r>
            </a:p>
          </p:txBody>
        </p:sp>
        <p:sp>
          <p:nvSpPr>
            <p:cNvPr id="26" name="ZoneTexte 25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8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Grey</a:t>
              </a:r>
            </a:p>
          </p:txBody>
        </p:sp>
        <p:sp>
          <p:nvSpPr>
            <p:cNvPr id="27" name="ZoneTexte 26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355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Maritime Superiority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1013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GBAD/DBAD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41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Battlefield</a:t>
              </a:r>
            </a:p>
          </p:txBody>
        </p:sp>
        <p:sp>
          <p:nvSpPr>
            <p:cNvPr id="41" name="ZoneTexte 40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34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Air Dominance</a:t>
              </a:r>
            </a:p>
          </p:txBody>
        </p:sp>
        <p:sp>
          <p:nvSpPr>
            <p:cNvPr id="42" name="ZoneTexte 41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5736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Complementary colour</a:t>
              </a:r>
            </a:p>
          </p:txBody>
        </p:sp>
      </p:grpSp>
      <p:graphicFrame>
        <p:nvGraphicFramePr>
          <p:cNvPr id="49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31963642"/>
              </p:ext>
            </p:extLst>
          </p:nvPr>
        </p:nvGraphicFramePr>
        <p:xfrm>
          <a:off x="10001648" y="639509"/>
          <a:ext cx="1378236" cy="371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409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603827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F80CFA5E-32BB-4507-A806-951C27F73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8" b="12508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5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hf hdr="0" dt="0"/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bg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42869" indent="-142869" algn="l" defTabSz="571478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2860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714346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MBDA_CHARTING_COLORS_1" hidden="1"/>
          <p:cNvGrpSpPr/>
          <p:nvPr userDrawn="1"/>
        </p:nvGrpSpPr>
        <p:grpSpPr>
          <a:xfrm>
            <a:off x="9542842" y="339704"/>
            <a:ext cx="1993261" cy="4170717"/>
            <a:chOff x="9542842" y="339704"/>
            <a:chExt cx="1993261" cy="4170717"/>
          </a:xfrm>
        </p:grpSpPr>
        <p:pic>
          <p:nvPicPr>
            <p:cNvPr id="23" name="Image 22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4" name="ZoneTexte 23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65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25" name="ZoneTexte 24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4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MBDA Red</a:t>
              </a:r>
            </a:p>
          </p:txBody>
        </p:sp>
        <p:sp>
          <p:nvSpPr>
            <p:cNvPr id="26" name="ZoneTexte 25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8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Grey</a:t>
              </a:r>
            </a:p>
          </p:txBody>
        </p:sp>
        <p:sp>
          <p:nvSpPr>
            <p:cNvPr id="27" name="ZoneTexte 26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355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Maritime Superiority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1013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GBAD/DBAD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41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Battlefield</a:t>
              </a:r>
            </a:p>
          </p:txBody>
        </p:sp>
        <p:sp>
          <p:nvSpPr>
            <p:cNvPr id="41" name="ZoneTexte 40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34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Air Dominance</a:t>
              </a:r>
            </a:p>
          </p:txBody>
        </p:sp>
        <p:sp>
          <p:nvSpPr>
            <p:cNvPr id="42" name="ZoneTexte 41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5736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Complementary colour</a:t>
              </a:r>
            </a:p>
          </p:txBody>
        </p:sp>
      </p:grpSp>
      <p:graphicFrame>
        <p:nvGraphicFramePr>
          <p:cNvPr id="49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48884065"/>
              </p:ext>
            </p:extLst>
          </p:nvPr>
        </p:nvGraphicFramePr>
        <p:xfrm>
          <a:off x="10001648" y="639509"/>
          <a:ext cx="1378236" cy="371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409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603827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6470281-EB13-45F3-9766-E73725A6CC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5" b="617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0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hdr="0" dt="0"/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bg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42869" indent="-142869" algn="l" defTabSz="571478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2860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714346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MBDA_CHARTING_COLORS_1" hidden="1"/>
          <p:cNvGrpSpPr/>
          <p:nvPr userDrawn="1"/>
        </p:nvGrpSpPr>
        <p:grpSpPr>
          <a:xfrm>
            <a:off x="9542842" y="339704"/>
            <a:ext cx="1993261" cy="4170717"/>
            <a:chOff x="9542842" y="339704"/>
            <a:chExt cx="1993261" cy="4170717"/>
          </a:xfrm>
        </p:grpSpPr>
        <p:pic>
          <p:nvPicPr>
            <p:cNvPr id="23" name="Image 22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4" name="ZoneTexte 23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65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25" name="ZoneTexte 24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4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MBDA Red</a:t>
              </a:r>
            </a:p>
          </p:txBody>
        </p:sp>
        <p:sp>
          <p:nvSpPr>
            <p:cNvPr id="26" name="ZoneTexte 25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8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Grey</a:t>
              </a:r>
            </a:p>
          </p:txBody>
        </p:sp>
        <p:sp>
          <p:nvSpPr>
            <p:cNvPr id="27" name="ZoneTexte 26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355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Maritime Superiority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1013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GBAD/DBAD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41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Battlefield</a:t>
              </a:r>
            </a:p>
          </p:txBody>
        </p:sp>
        <p:sp>
          <p:nvSpPr>
            <p:cNvPr id="41" name="ZoneTexte 40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34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Air Dominance</a:t>
              </a:r>
            </a:p>
          </p:txBody>
        </p:sp>
        <p:sp>
          <p:nvSpPr>
            <p:cNvPr id="42" name="ZoneTexte 41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5736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Complementary colour</a:t>
              </a:r>
            </a:p>
          </p:txBody>
        </p:sp>
      </p:grpSp>
      <p:graphicFrame>
        <p:nvGraphicFramePr>
          <p:cNvPr id="49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6853117"/>
              </p:ext>
            </p:extLst>
          </p:nvPr>
        </p:nvGraphicFramePr>
        <p:xfrm>
          <a:off x="10001648" y="639509"/>
          <a:ext cx="1378236" cy="371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409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603827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CC24E260-8376-4D1C-B9E7-FF806851C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hf hdr="0" dt="0"/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bg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42869" indent="-142869" algn="l" defTabSz="571478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2860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714346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13E84F9A-0B19-145D-9B66-F73775B20281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73845" y="4746725"/>
            <a:ext cx="3085703" cy="170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5" b="0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de-DE" dirty="0"/>
              <a:t>Reference</a:t>
            </a:r>
          </a:p>
        </p:txBody>
      </p:sp>
      <p:sp>
        <p:nvSpPr>
          <p:cNvPr id="16" name="MBDA_COPYRIGHT">
            <a:extLst>
              <a:ext uri="{FF2B5EF4-FFF2-40B4-BE49-F238E27FC236}">
                <a16:creationId xmlns:a16="http://schemas.microsoft.com/office/drawing/2014/main" id="{068C4F88-06F2-5E92-3125-84F586E46D6A}"/>
              </a:ext>
            </a:extLst>
          </p:cNvPr>
          <p:cNvSpPr txBox="1">
            <a:spLocks/>
          </p:cNvSpPr>
          <p:nvPr userDrawn="1"/>
        </p:nvSpPr>
        <p:spPr>
          <a:xfrm>
            <a:off x="325842" y="4936609"/>
            <a:ext cx="6399206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0" i="0" kern="1200" dirty="0">
                <a:solidFill>
                  <a:schemeClr val="tx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500" b="0" i="0" kern="1200" dirty="0">
              <a:solidFill>
                <a:schemeClr val="tx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8E6A6FBC-4D32-4C4C-BB02-BB1873CE0E9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858001" y="4690577"/>
            <a:ext cx="20568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2" name="MBDA_CHARTING_COLORS_1" hidden="1"/>
          <p:cNvGrpSpPr/>
          <p:nvPr userDrawn="1"/>
        </p:nvGrpSpPr>
        <p:grpSpPr>
          <a:xfrm>
            <a:off x="9542842" y="339704"/>
            <a:ext cx="1993261" cy="4170717"/>
            <a:chOff x="9542842" y="339704"/>
            <a:chExt cx="1993261" cy="4170717"/>
          </a:xfrm>
        </p:grpSpPr>
        <p:pic>
          <p:nvPicPr>
            <p:cNvPr id="33" name="Image 32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4" name="ZoneTexte 33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65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35" name="ZoneTexte 34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4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MBDA Red</a:t>
              </a:r>
            </a:p>
          </p:txBody>
        </p:sp>
        <p:sp>
          <p:nvSpPr>
            <p:cNvPr id="36" name="ZoneTexte 35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8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Grey</a:t>
              </a:r>
            </a:p>
          </p:txBody>
        </p:sp>
        <p:sp>
          <p:nvSpPr>
            <p:cNvPr id="37" name="ZoneTexte 36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355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Maritime Superiority</a:t>
              </a:r>
            </a:p>
          </p:txBody>
        </p:sp>
        <p:sp>
          <p:nvSpPr>
            <p:cNvPr id="38" name="ZoneTexte 37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1013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GBAD/DBAD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41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Battlefield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34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Air Dominance</a:t>
              </a:r>
            </a:p>
          </p:txBody>
        </p:sp>
        <p:sp>
          <p:nvSpPr>
            <p:cNvPr id="41" name="ZoneTexte 40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5736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Complementary colour</a:t>
              </a:r>
            </a:p>
          </p:txBody>
        </p:sp>
      </p:grpSp>
      <p:graphicFrame>
        <p:nvGraphicFramePr>
          <p:cNvPr id="42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019015"/>
              </p:ext>
            </p:extLst>
          </p:nvPr>
        </p:nvGraphicFramePr>
        <p:xfrm>
          <a:off x="10001648" y="639509"/>
          <a:ext cx="1378236" cy="371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409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603827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  <p:grpSp>
        <p:nvGrpSpPr>
          <p:cNvPr id="4" name="MBDA_GIMMICK"/>
          <p:cNvGrpSpPr/>
          <p:nvPr userDrawn="1"/>
        </p:nvGrpSpPr>
        <p:grpSpPr>
          <a:xfrm>
            <a:off x="5347591" y="0"/>
            <a:ext cx="3796647" cy="5143500"/>
            <a:chOff x="5347591" y="0"/>
            <a:chExt cx="3796647" cy="5143500"/>
          </a:xfrm>
        </p:grpSpPr>
        <p:grpSp>
          <p:nvGrpSpPr>
            <p:cNvPr id="3" name="Groupe 2"/>
            <p:cNvGrpSpPr/>
            <p:nvPr userDrawn="1"/>
          </p:nvGrpSpPr>
          <p:grpSpPr>
            <a:xfrm>
              <a:off x="5347591" y="0"/>
              <a:ext cx="3796647" cy="5143500"/>
              <a:chOff x="5347591" y="0"/>
              <a:chExt cx="3796647" cy="5143500"/>
            </a:xfrm>
          </p:grpSpPr>
          <p:sp>
            <p:nvSpPr>
              <p:cNvPr id="8" name="MBDA_GIMMICK2"/>
              <p:cNvSpPr/>
              <p:nvPr/>
            </p:nvSpPr>
            <p:spPr>
              <a:xfrm>
                <a:off x="7085251" y="0"/>
                <a:ext cx="2058987" cy="5142706"/>
              </a:xfrm>
              <a:custGeom>
                <a:avLst/>
                <a:gdLst/>
                <a:ahLst/>
                <a:cxnLst/>
                <a:rect l="l" t="t" r="r" b="b"/>
                <a:pathLst>
                  <a:path w="3294380" h="8228330">
                    <a:moveTo>
                      <a:pt x="0" y="0"/>
                    </a:moveTo>
                    <a:lnTo>
                      <a:pt x="2362746" y="3013519"/>
                    </a:lnTo>
                    <a:lnTo>
                      <a:pt x="1625426" y="8228075"/>
                    </a:lnTo>
                    <a:lnTo>
                      <a:pt x="3150095" y="8228075"/>
                    </a:lnTo>
                    <a:lnTo>
                      <a:pt x="3291852" y="8226755"/>
                    </a:lnTo>
                    <a:lnTo>
                      <a:pt x="3293999" y="3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1D30"/>
              </a:solidFill>
            </p:spPr>
            <p:txBody>
              <a:bodyPr wrap="square" lIns="0" tIns="0" rIns="0" bIns="0" rtlCol="0"/>
              <a:lstStyle/>
              <a:p>
                <a:endParaRPr lang="de-DE" sz="844" dirty="0"/>
              </a:p>
            </p:txBody>
          </p:sp>
          <p:sp>
            <p:nvSpPr>
              <p:cNvPr id="9" name="MBDA_GIMMICK3"/>
              <p:cNvSpPr/>
              <p:nvPr userDrawn="1"/>
            </p:nvSpPr>
            <p:spPr>
              <a:xfrm>
                <a:off x="6003790" y="0"/>
                <a:ext cx="2563416" cy="5143500"/>
              </a:xfrm>
              <a:custGeom>
                <a:avLst/>
                <a:gdLst/>
                <a:ahLst/>
                <a:cxnLst/>
                <a:rect l="l" t="t" r="r" b="b"/>
                <a:pathLst>
                  <a:path w="4101465" h="8229600">
                    <a:moveTo>
                      <a:pt x="1743557" y="0"/>
                    </a:moveTo>
                    <a:lnTo>
                      <a:pt x="0" y="0"/>
                    </a:lnTo>
                    <a:lnTo>
                      <a:pt x="2788577" y="6079629"/>
                    </a:lnTo>
                    <a:lnTo>
                      <a:pt x="1204963" y="8229600"/>
                    </a:lnTo>
                    <a:lnTo>
                      <a:pt x="3363366" y="8229600"/>
                    </a:lnTo>
                    <a:lnTo>
                      <a:pt x="4101071" y="3000819"/>
                    </a:lnTo>
                    <a:lnTo>
                      <a:pt x="1743557" y="0"/>
                    </a:lnTo>
                    <a:close/>
                  </a:path>
                </a:pathLst>
              </a:custGeom>
              <a:gradFill flip="none" rotWithShape="1">
                <a:gsLst>
                  <a:gs pos="40000">
                    <a:srgbClr val="EE1D30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p:spPr>
            <p:txBody>
              <a:bodyPr wrap="square" lIns="0" tIns="0" rIns="0" bIns="0" rtlCol="0"/>
              <a:lstStyle/>
              <a:p>
                <a:endParaRPr lang="de-DE" sz="844" dirty="0"/>
              </a:p>
            </p:txBody>
          </p:sp>
          <p:sp>
            <p:nvSpPr>
              <p:cNvPr id="10" name="objet 2"/>
              <p:cNvSpPr/>
              <p:nvPr userDrawn="1"/>
            </p:nvSpPr>
            <p:spPr>
              <a:xfrm>
                <a:off x="5347591" y="0"/>
                <a:ext cx="2769394" cy="5142706"/>
              </a:xfrm>
              <a:custGeom>
                <a:avLst/>
                <a:gdLst/>
                <a:ahLst/>
                <a:cxnLst/>
                <a:rect l="l" t="t" r="r" b="b"/>
                <a:pathLst>
                  <a:path w="4431030" h="8228330">
                    <a:moveTo>
                      <a:pt x="0" y="0"/>
                    </a:moveTo>
                    <a:lnTo>
                      <a:pt x="4430760" y="5585320"/>
                    </a:lnTo>
                    <a:lnTo>
                      <a:pt x="3197724" y="8228076"/>
                    </a:lnTo>
                  </a:path>
                </a:pathLst>
              </a:custGeom>
              <a:ln w="2222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lang="de-DE" sz="844" dirty="0"/>
              </a:p>
            </p:txBody>
          </p:sp>
          <p:sp>
            <p:nvSpPr>
              <p:cNvPr id="15" name="objet 1"/>
              <p:cNvSpPr/>
              <p:nvPr userDrawn="1"/>
            </p:nvSpPr>
            <p:spPr>
              <a:xfrm>
                <a:off x="7089278" y="0"/>
                <a:ext cx="1475581" cy="5142706"/>
              </a:xfrm>
              <a:custGeom>
                <a:avLst/>
                <a:gdLst/>
                <a:ahLst/>
                <a:cxnLst/>
                <a:rect l="l" t="t" r="r" b="b"/>
                <a:pathLst>
                  <a:path w="2360930" h="8228330">
                    <a:moveTo>
                      <a:pt x="0" y="0"/>
                    </a:moveTo>
                    <a:lnTo>
                      <a:pt x="2360645" y="2999702"/>
                    </a:lnTo>
                    <a:lnTo>
                      <a:pt x="1619362" y="8228076"/>
                    </a:lnTo>
                  </a:path>
                </a:pathLst>
              </a:custGeom>
              <a:ln w="2222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lang="de-DE" sz="844" dirty="0"/>
              </a:p>
            </p:txBody>
          </p:sp>
        </p:grpSp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711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D929EB-ADE3-1749-A49E-5250C94A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69" y="245124"/>
            <a:ext cx="6933406" cy="421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8805AE-783F-DD4B-8F87-163772CCA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969" y="1190625"/>
            <a:ext cx="6933406" cy="3346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Copy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2nd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2"/>
            <a:r>
              <a:rPr lang="de-DE" dirty="0"/>
              <a:t>3rd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3"/>
            <a:r>
              <a:rPr lang="de-DE" dirty="0"/>
              <a:t>4th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4"/>
            <a:r>
              <a:rPr lang="de-DE" dirty="0"/>
              <a:t>5th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0514D5-1F4D-9249-8AEA-130FFF93E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845" y="4746725"/>
            <a:ext cx="3085703" cy="170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5" b="0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de-DE" dirty="0"/>
              <a:t>Reference</a:t>
            </a:r>
          </a:p>
        </p:txBody>
      </p:sp>
      <p:sp>
        <p:nvSpPr>
          <p:cNvPr id="7" name="MBDA_COPYRIGHT">
            <a:extLst>
              <a:ext uri="{FF2B5EF4-FFF2-40B4-BE49-F238E27FC236}">
                <a16:creationId xmlns:a16="http://schemas.microsoft.com/office/drawing/2014/main" id="{AE9C7460-0D79-144C-880A-CAE6DFACAF18}"/>
              </a:ext>
            </a:extLst>
          </p:cNvPr>
          <p:cNvSpPr txBox="1">
            <a:spLocks/>
          </p:cNvSpPr>
          <p:nvPr/>
        </p:nvSpPr>
        <p:spPr>
          <a:xfrm>
            <a:off x="325842" y="4936609"/>
            <a:ext cx="6399206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0" i="0" kern="1200" dirty="0">
                <a:solidFill>
                  <a:schemeClr val="tx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500" b="0" i="0" kern="1200" dirty="0">
              <a:solidFill>
                <a:schemeClr val="tx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858001" y="4690577"/>
            <a:ext cx="20568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1" name="MBDA_CHARTING_COLORS_1" hidden="1"/>
          <p:cNvGrpSpPr/>
          <p:nvPr userDrawn="1"/>
        </p:nvGrpSpPr>
        <p:grpSpPr>
          <a:xfrm>
            <a:off x="9542842" y="339704"/>
            <a:ext cx="1993261" cy="4170717"/>
            <a:chOff x="9542842" y="339704"/>
            <a:chExt cx="1993261" cy="4170717"/>
          </a:xfrm>
        </p:grpSpPr>
        <p:pic>
          <p:nvPicPr>
            <p:cNvPr id="32" name="Image 31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3" name="ZoneTexte 32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65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34" name="ZoneTexte 33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4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MBDA Red</a:t>
              </a:r>
            </a:p>
          </p:txBody>
        </p:sp>
        <p:sp>
          <p:nvSpPr>
            <p:cNvPr id="35" name="ZoneTexte 34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8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Grey</a:t>
              </a:r>
            </a:p>
          </p:txBody>
        </p:sp>
        <p:sp>
          <p:nvSpPr>
            <p:cNvPr id="36" name="ZoneTexte 35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355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Maritime Superiority</a:t>
              </a:r>
            </a:p>
          </p:txBody>
        </p:sp>
        <p:sp>
          <p:nvSpPr>
            <p:cNvPr id="37" name="ZoneTexte 36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1013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GBAD/DBAD</a:t>
              </a:r>
            </a:p>
          </p:txBody>
        </p:sp>
        <p:sp>
          <p:nvSpPr>
            <p:cNvPr id="38" name="ZoneTexte 37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41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Battlefield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34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Air Dominance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5736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Complementary colour</a:t>
              </a:r>
            </a:p>
          </p:txBody>
        </p:sp>
      </p:grpSp>
      <p:graphicFrame>
        <p:nvGraphicFramePr>
          <p:cNvPr id="41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2484509"/>
              </p:ext>
            </p:extLst>
          </p:nvPr>
        </p:nvGraphicFramePr>
        <p:xfrm>
          <a:off x="10001648" y="639509"/>
          <a:ext cx="1378236" cy="371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409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603827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  <p:grpSp>
        <p:nvGrpSpPr>
          <p:cNvPr id="8" name="MBDA_GIMMICK"/>
          <p:cNvGrpSpPr/>
          <p:nvPr userDrawn="1"/>
        </p:nvGrpSpPr>
        <p:grpSpPr>
          <a:xfrm>
            <a:off x="7103843" y="-1769"/>
            <a:ext cx="2056805" cy="5145269"/>
            <a:chOff x="7103843" y="-1769"/>
            <a:chExt cx="2056805" cy="5145269"/>
          </a:xfrm>
        </p:grpSpPr>
        <p:sp>
          <p:nvSpPr>
            <p:cNvPr id="14" name="MBDA_GIMMICK2">
              <a:extLst>
                <a:ext uri="{FF2B5EF4-FFF2-40B4-BE49-F238E27FC236}">
                  <a16:creationId xmlns:a16="http://schemas.microsoft.com/office/drawing/2014/main" id="{2960060D-CE47-094A-B7ED-8CAE76DB7664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1D30"/>
            </a:solidFill>
          </p:spPr>
          <p:txBody>
            <a:bodyPr wrap="square" lIns="0" tIns="0" rIns="0" bIns="0" rtlCol="0"/>
            <a:lstStyle/>
            <a:p>
              <a:endParaRPr lang="de-DE" sz="1125" dirty="0"/>
            </a:p>
          </p:txBody>
        </p:sp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3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dt="0"/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1875" b="1" i="0" kern="1200">
          <a:solidFill>
            <a:srgbClr val="2F3C4B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42869" indent="-142869" algn="l" defTabSz="571478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2860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714346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MBDA_CHARTING_COLORS_1" hidden="1"/>
          <p:cNvGrpSpPr/>
          <p:nvPr userDrawn="1"/>
        </p:nvGrpSpPr>
        <p:grpSpPr>
          <a:xfrm>
            <a:off x="9542842" y="339704"/>
            <a:ext cx="1993261" cy="4170717"/>
            <a:chOff x="9542842" y="339704"/>
            <a:chExt cx="1993261" cy="4170717"/>
          </a:xfrm>
        </p:grpSpPr>
        <p:pic>
          <p:nvPicPr>
            <p:cNvPr id="23" name="Image 22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4" name="ZoneTexte 23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65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25" name="ZoneTexte 24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4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MBDA Red</a:t>
              </a:r>
            </a:p>
          </p:txBody>
        </p:sp>
        <p:sp>
          <p:nvSpPr>
            <p:cNvPr id="26" name="ZoneTexte 25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8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Grey</a:t>
              </a:r>
            </a:p>
          </p:txBody>
        </p:sp>
        <p:sp>
          <p:nvSpPr>
            <p:cNvPr id="27" name="ZoneTexte 26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355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Maritime Superiority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1013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GBAD/DBAD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41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Battlefield</a:t>
              </a:r>
            </a:p>
          </p:txBody>
        </p:sp>
        <p:sp>
          <p:nvSpPr>
            <p:cNvPr id="41" name="ZoneTexte 40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34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Air Dominance</a:t>
              </a:r>
            </a:p>
          </p:txBody>
        </p:sp>
        <p:sp>
          <p:nvSpPr>
            <p:cNvPr id="42" name="ZoneTexte 41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5736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Complementary colour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6C143B0-C842-3C48-90D4-EE08B1F230B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0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25" dirty="0">
              <a:solidFill>
                <a:srgbClr val="303C4B"/>
              </a:solidFill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D929EB-ADE3-1749-A49E-5250C94A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69" y="626124"/>
            <a:ext cx="5266531" cy="42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A68ECCB-DBD6-0B41-834C-7195CB72A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264" y="0"/>
            <a:ext cx="3199238" cy="5143500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C2F5FD35-FBD1-4222-B179-3F96284A9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845" y="4746725"/>
            <a:ext cx="3085703" cy="170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5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de-DE" dirty="0"/>
              <a:t>Reference</a:t>
            </a:r>
          </a:p>
        </p:txBody>
      </p:sp>
      <p:graphicFrame>
        <p:nvGraphicFramePr>
          <p:cNvPr id="49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78546744"/>
              </p:ext>
            </p:extLst>
          </p:nvPr>
        </p:nvGraphicFramePr>
        <p:xfrm>
          <a:off x="10001648" y="639509"/>
          <a:ext cx="1378236" cy="371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409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603827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7B22741C-1C51-3103-9DCB-07B07FC5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1" y="4690577"/>
            <a:ext cx="20568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798" y="201153"/>
            <a:ext cx="1166453" cy="195622"/>
          </a:xfrm>
          <a:prstGeom prst="rect">
            <a:avLst/>
          </a:prstGeom>
        </p:spPr>
      </p:pic>
      <p:sp>
        <p:nvSpPr>
          <p:cNvPr id="20" name="MBDA_COPYRIGHT">
            <a:extLst>
              <a:ext uri="{FF2B5EF4-FFF2-40B4-BE49-F238E27FC236}">
                <a16:creationId xmlns:a16="http://schemas.microsoft.com/office/drawing/2014/main" id="{6DFDBEBC-8E99-4ED5-9B97-C2FA8FDBAA1C}"/>
              </a:ext>
            </a:extLst>
          </p:cNvPr>
          <p:cNvSpPr txBox="1">
            <a:spLocks/>
          </p:cNvSpPr>
          <p:nvPr userDrawn="1"/>
        </p:nvSpPr>
        <p:spPr>
          <a:xfrm>
            <a:off x="369382" y="4936609"/>
            <a:ext cx="6399206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0" i="0" kern="12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500" b="0" i="0" kern="1200" dirty="0">
              <a:solidFill>
                <a:schemeClr val="bg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586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bg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42869" indent="-142869" algn="l" defTabSz="571478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2860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714346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BDA_COPYRIGHT">
            <a:extLst>
              <a:ext uri="{FF2B5EF4-FFF2-40B4-BE49-F238E27FC236}">
                <a16:creationId xmlns:a16="http://schemas.microsoft.com/office/drawing/2014/main" id="{AE9C7460-0D79-144C-880A-CAE6DFACAF18}"/>
              </a:ext>
            </a:extLst>
          </p:cNvPr>
          <p:cNvSpPr txBox="1">
            <a:spLocks/>
          </p:cNvSpPr>
          <p:nvPr userDrawn="1"/>
        </p:nvSpPr>
        <p:spPr>
          <a:xfrm>
            <a:off x="369382" y="4936609"/>
            <a:ext cx="6399206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0" i="0" kern="1200" dirty="0">
                <a:solidFill>
                  <a:schemeClr val="tx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500" b="0" i="0" kern="1200" dirty="0">
              <a:solidFill>
                <a:schemeClr val="tx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grpSp>
        <p:nvGrpSpPr>
          <p:cNvPr id="21" name="MBDA_CHARTING_COLORS_1" hidden="1"/>
          <p:cNvGrpSpPr/>
          <p:nvPr userDrawn="1"/>
        </p:nvGrpSpPr>
        <p:grpSpPr>
          <a:xfrm>
            <a:off x="9542842" y="339704"/>
            <a:ext cx="1993261" cy="4170717"/>
            <a:chOff x="9542842" y="339704"/>
            <a:chExt cx="1993261" cy="4170717"/>
          </a:xfrm>
        </p:grpSpPr>
        <p:pic>
          <p:nvPicPr>
            <p:cNvPr id="32" name="Image 31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3" name="ZoneTexte 32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65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34" name="ZoneTexte 33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4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MBDA Red</a:t>
              </a:r>
            </a:p>
          </p:txBody>
        </p:sp>
        <p:sp>
          <p:nvSpPr>
            <p:cNvPr id="35" name="ZoneTexte 34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8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Grey</a:t>
              </a:r>
            </a:p>
          </p:txBody>
        </p:sp>
        <p:sp>
          <p:nvSpPr>
            <p:cNvPr id="36" name="ZoneTexte 35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355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Maritime Superiority</a:t>
              </a:r>
            </a:p>
          </p:txBody>
        </p:sp>
        <p:sp>
          <p:nvSpPr>
            <p:cNvPr id="37" name="ZoneTexte 36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1013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GBAD/DBAD</a:t>
              </a:r>
            </a:p>
          </p:txBody>
        </p:sp>
        <p:sp>
          <p:nvSpPr>
            <p:cNvPr id="38" name="ZoneTexte 37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41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Battlefield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34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Air Dominance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5736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Complementary colour</a:t>
              </a:r>
            </a:p>
          </p:txBody>
        </p:sp>
      </p:grpSp>
      <p:graphicFrame>
        <p:nvGraphicFramePr>
          <p:cNvPr id="41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33563541"/>
              </p:ext>
            </p:extLst>
          </p:nvPr>
        </p:nvGraphicFramePr>
        <p:xfrm>
          <a:off x="10001648" y="639509"/>
          <a:ext cx="1378236" cy="371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409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603827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  <p:grpSp>
        <p:nvGrpSpPr>
          <p:cNvPr id="8" name="MBDA_GIMMICK"/>
          <p:cNvGrpSpPr/>
          <p:nvPr userDrawn="1"/>
        </p:nvGrpSpPr>
        <p:grpSpPr>
          <a:xfrm>
            <a:off x="7103843" y="-1769"/>
            <a:ext cx="2056805" cy="5145269"/>
            <a:chOff x="7103843" y="-1769"/>
            <a:chExt cx="2056805" cy="5145269"/>
          </a:xfrm>
        </p:grpSpPr>
        <p:sp>
          <p:nvSpPr>
            <p:cNvPr id="14" name="MBDA_GIMMICK2">
              <a:extLst>
                <a:ext uri="{FF2B5EF4-FFF2-40B4-BE49-F238E27FC236}">
                  <a16:creationId xmlns:a16="http://schemas.microsoft.com/office/drawing/2014/main" id="{2960060D-CE47-094A-B7ED-8CAE76DB7664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29D"/>
            </a:solidFill>
          </p:spPr>
          <p:txBody>
            <a:bodyPr wrap="square" lIns="0" tIns="0" rIns="0" bIns="0" rtlCol="0"/>
            <a:lstStyle/>
            <a:p>
              <a:endParaRPr lang="de-DE" sz="1125" dirty="0"/>
            </a:p>
          </p:txBody>
        </p:sp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1" y="4690577"/>
            <a:ext cx="20568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641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3" r:id="rId2"/>
    <p:sldLayoutId id="2147483656" r:id="rId3"/>
    <p:sldLayoutId id="2147483654" r:id="rId4"/>
  </p:sldLayoutIdLst>
  <p:hf hdr="0" dt="0"/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1875" b="1" i="0" kern="1200" cap="all" baseline="0">
          <a:solidFill>
            <a:srgbClr val="15829D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42869" indent="-142869" algn="l" defTabSz="571478" rtl="0" eaLnBrk="1" latinLnBrk="0" hangingPunct="1">
        <a:lnSpc>
          <a:spcPct val="90000"/>
        </a:lnSpc>
        <a:spcBef>
          <a:spcPts val="625"/>
        </a:spcBef>
        <a:buClr>
          <a:srgbClr val="15829D"/>
        </a:buClr>
        <a:buFont typeface="Arial" panose="020B0604020202020204" pitchFamily="34" charset="0"/>
        <a:buChar char="•"/>
        <a:defRPr sz="17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28608" indent="-142869" algn="l" defTabSz="571478" rtl="0" eaLnBrk="1" latinLnBrk="0" hangingPunct="1">
        <a:lnSpc>
          <a:spcPct val="90000"/>
        </a:lnSpc>
        <a:spcBef>
          <a:spcPts val="313"/>
        </a:spcBef>
        <a:buClr>
          <a:srgbClr val="15829D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714346" indent="-142869" algn="l" defTabSz="571478" rtl="0" eaLnBrk="1" latinLnBrk="0" hangingPunct="1">
        <a:lnSpc>
          <a:spcPct val="90000"/>
        </a:lnSpc>
        <a:spcBef>
          <a:spcPts val="313"/>
        </a:spcBef>
        <a:buClr>
          <a:srgbClr val="15829D"/>
        </a:buClr>
        <a:buFont typeface="Arial" panose="020B0604020202020204" pitchFamily="34" charset="0"/>
        <a:buChar char="•"/>
        <a:defRPr sz="12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Clr>
          <a:srgbClr val="15829D"/>
        </a:buClr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Clr>
          <a:srgbClr val="15829D"/>
        </a:buClr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31">
          <p15:clr>
            <a:srgbClr val="F26B43"/>
          </p15:clr>
        </p15:guide>
        <p15:guide id="4" pos="4475">
          <p15:clr>
            <a:srgbClr val="F26B43"/>
          </p15:clr>
        </p15:guide>
        <p15:guide id="5" orient="horz" pos="149" userDrawn="1">
          <p15:clr>
            <a:srgbClr val="F26B43"/>
          </p15:clr>
        </p15:guide>
        <p15:guide id="6" orient="horz" pos="282" userDrawn="1">
          <p15:clr>
            <a:srgbClr val="F26B43"/>
          </p15:clr>
        </p15:guide>
        <p15:guide id="7" orient="horz" pos="8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82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BDA_COPYRIGHT">
            <a:extLst>
              <a:ext uri="{FF2B5EF4-FFF2-40B4-BE49-F238E27FC236}">
                <a16:creationId xmlns:a16="http://schemas.microsoft.com/office/drawing/2014/main" id="{AE9C7460-0D79-144C-880A-CAE6DFACAF18}"/>
              </a:ext>
            </a:extLst>
          </p:cNvPr>
          <p:cNvSpPr txBox="1">
            <a:spLocks/>
          </p:cNvSpPr>
          <p:nvPr/>
        </p:nvSpPr>
        <p:spPr>
          <a:xfrm>
            <a:off x="369382" y="4936609"/>
            <a:ext cx="6399206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0" i="0" kern="12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500" b="0" i="0" kern="1200" dirty="0">
              <a:solidFill>
                <a:schemeClr val="bg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858001" y="4690577"/>
            <a:ext cx="20568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1" name="MBDA_CHARTING_COLORS_1" hidden="1"/>
          <p:cNvGrpSpPr/>
          <p:nvPr userDrawn="1"/>
        </p:nvGrpSpPr>
        <p:grpSpPr>
          <a:xfrm>
            <a:off x="9542842" y="339704"/>
            <a:ext cx="1993261" cy="4170717"/>
            <a:chOff x="9542842" y="339704"/>
            <a:chExt cx="1993261" cy="4170717"/>
          </a:xfrm>
        </p:grpSpPr>
        <p:pic>
          <p:nvPicPr>
            <p:cNvPr id="32" name="Image 31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3" name="ZoneTexte 32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65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34" name="ZoneTexte 33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4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MBDA Red</a:t>
              </a:r>
            </a:p>
          </p:txBody>
        </p:sp>
        <p:sp>
          <p:nvSpPr>
            <p:cNvPr id="35" name="ZoneTexte 34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8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Grey</a:t>
              </a:r>
            </a:p>
          </p:txBody>
        </p:sp>
        <p:sp>
          <p:nvSpPr>
            <p:cNvPr id="36" name="ZoneTexte 35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355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Maritime Superiority</a:t>
              </a:r>
            </a:p>
          </p:txBody>
        </p:sp>
        <p:sp>
          <p:nvSpPr>
            <p:cNvPr id="37" name="ZoneTexte 36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1013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GBAD/DBAD</a:t>
              </a:r>
            </a:p>
          </p:txBody>
        </p:sp>
        <p:sp>
          <p:nvSpPr>
            <p:cNvPr id="38" name="ZoneTexte 37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41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Battlefield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34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Air Dominance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5736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Complementary colour</a:t>
              </a:r>
            </a:p>
          </p:txBody>
        </p:sp>
      </p:grpSp>
      <p:graphicFrame>
        <p:nvGraphicFramePr>
          <p:cNvPr id="41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85040185"/>
              </p:ext>
            </p:extLst>
          </p:nvPr>
        </p:nvGraphicFramePr>
        <p:xfrm>
          <a:off x="10001648" y="639509"/>
          <a:ext cx="1378236" cy="371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409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603827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  <p:grpSp>
        <p:nvGrpSpPr>
          <p:cNvPr id="8" name="MBDA_GIMMICK"/>
          <p:cNvGrpSpPr/>
          <p:nvPr userDrawn="1"/>
        </p:nvGrpSpPr>
        <p:grpSpPr>
          <a:xfrm>
            <a:off x="7103843" y="-1769"/>
            <a:ext cx="2056805" cy="5145269"/>
            <a:chOff x="7103843" y="-1769"/>
            <a:chExt cx="2056805" cy="5145269"/>
          </a:xfrm>
        </p:grpSpPr>
        <p:sp>
          <p:nvSpPr>
            <p:cNvPr id="14" name="MBDA_GIMMICK2">
              <a:extLst>
                <a:ext uri="{FF2B5EF4-FFF2-40B4-BE49-F238E27FC236}">
                  <a16:creationId xmlns:a16="http://schemas.microsoft.com/office/drawing/2014/main" id="{2960060D-CE47-094A-B7ED-8CAE76DB7664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</p:spPr>
          <p:txBody>
            <a:bodyPr wrap="square" lIns="0" tIns="0" rIns="0" bIns="0" rtlCol="0"/>
            <a:lstStyle/>
            <a:p>
              <a:endParaRPr lang="de-DE" sz="1125" dirty="0"/>
            </a:p>
          </p:txBody>
        </p:sp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925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hdr="0" dt="0"/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1875" b="1" i="0" kern="1200" cap="all" baseline="0">
          <a:solidFill>
            <a:schemeClr val="bg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42869" indent="-142869" algn="l" defTabSz="571478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b="0" i="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1pPr>
      <a:lvl2pPr marL="42860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2pPr>
      <a:lvl3pPr marL="714346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b="0" i="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31" userDrawn="1">
          <p15:clr>
            <a:srgbClr val="F26B43"/>
          </p15:clr>
        </p15:guide>
        <p15:guide id="4" pos="447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MBDA_CHARTING_COLORS_1" hidden="1"/>
          <p:cNvGrpSpPr/>
          <p:nvPr userDrawn="1"/>
        </p:nvGrpSpPr>
        <p:grpSpPr>
          <a:xfrm>
            <a:off x="9542842" y="339704"/>
            <a:ext cx="1993261" cy="4170717"/>
            <a:chOff x="9542842" y="339704"/>
            <a:chExt cx="1993261" cy="4170717"/>
          </a:xfrm>
        </p:grpSpPr>
        <p:pic>
          <p:nvPicPr>
            <p:cNvPr id="23" name="Image 22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4" name="ZoneTexte 23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65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25" name="ZoneTexte 24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4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MBDA Red</a:t>
              </a:r>
            </a:p>
          </p:txBody>
        </p:sp>
        <p:sp>
          <p:nvSpPr>
            <p:cNvPr id="26" name="ZoneTexte 25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8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Grey</a:t>
              </a:r>
            </a:p>
          </p:txBody>
        </p:sp>
        <p:sp>
          <p:nvSpPr>
            <p:cNvPr id="27" name="ZoneTexte 26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355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Maritime Superiority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1013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GBAD/DBAD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41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Battlefield</a:t>
              </a:r>
            </a:p>
          </p:txBody>
        </p:sp>
        <p:sp>
          <p:nvSpPr>
            <p:cNvPr id="41" name="ZoneTexte 40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34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Air Dominance</a:t>
              </a:r>
            </a:p>
          </p:txBody>
        </p:sp>
        <p:sp>
          <p:nvSpPr>
            <p:cNvPr id="42" name="ZoneTexte 41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5736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Complementary colour</a:t>
              </a:r>
            </a:p>
          </p:txBody>
        </p:sp>
      </p:grpSp>
      <p:graphicFrame>
        <p:nvGraphicFramePr>
          <p:cNvPr id="49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37200866"/>
              </p:ext>
            </p:extLst>
          </p:nvPr>
        </p:nvGraphicFramePr>
        <p:xfrm>
          <a:off x="10001648" y="639509"/>
          <a:ext cx="1378236" cy="371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409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603827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15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hf hdr="0" dt="0"/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bg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42869" indent="-142869" algn="l" defTabSz="571478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2860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714346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MBDA_CHARTING_COLORS_1" hidden="1"/>
          <p:cNvGrpSpPr/>
          <p:nvPr userDrawn="1"/>
        </p:nvGrpSpPr>
        <p:grpSpPr>
          <a:xfrm>
            <a:off x="9542842" y="339704"/>
            <a:ext cx="1993261" cy="4170717"/>
            <a:chOff x="9542842" y="339704"/>
            <a:chExt cx="1993261" cy="4170717"/>
          </a:xfrm>
        </p:grpSpPr>
        <p:pic>
          <p:nvPicPr>
            <p:cNvPr id="23" name="Image 22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4" name="ZoneTexte 23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65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25" name="ZoneTexte 24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4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MBDA Red</a:t>
              </a:r>
            </a:p>
          </p:txBody>
        </p:sp>
        <p:sp>
          <p:nvSpPr>
            <p:cNvPr id="26" name="ZoneTexte 25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8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Grey</a:t>
              </a:r>
            </a:p>
          </p:txBody>
        </p:sp>
        <p:sp>
          <p:nvSpPr>
            <p:cNvPr id="27" name="ZoneTexte 26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355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Maritime Superiority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1013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GBAD/DBAD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41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Battlefield</a:t>
              </a:r>
            </a:p>
          </p:txBody>
        </p:sp>
        <p:sp>
          <p:nvSpPr>
            <p:cNvPr id="41" name="ZoneTexte 40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34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Air Dominance</a:t>
              </a:r>
            </a:p>
          </p:txBody>
        </p:sp>
        <p:sp>
          <p:nvSpPr>
            <p:cNvPr id="42" name="ZoneTexte 41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5736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Complementary colour</a:t>
              </a:r>
            </a:p>
          </p:txBody>
        </p:sp>
      </p:grpSp>
      <p:graphicFrame>
        <p:nvGraphicFramePr>
          <p:cNvPr id="49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6673280"/>
              </p:ext>
            </p:extLst>
          </p:nvPr>
        </p:nvGraphicFramePr>
        <p:xfrm>
          <a:off x="10001648" y="639509"/>
          <a:ext cx="1378236" cy="371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409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603827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74EFAA25-817D-4FF4-AC17-3C3E1D2F2A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cap="all" baseline="0" dirty="0"/>
              <a:t>Change Image in the Slide Master</a:t>
            </a:r>
          </a:p>
        </p:txBody>
      </p:sp>
    </p:spTree>
    <p:extLst>
      <p:ext uri="{BB962C8B-B14F-4D97-AF65-F5344CB8AC3E}">
        <p14:creationId xmlns:p14="http://schemas.microsoft.com/office/powerpoint/2010/main" val="273884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hdr="0" dt="0"/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bg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42869" indent="-142869" algn="l" defTabSz="571478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2860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714346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MBDA_CHARTING_COLORS_1" hidden="1"/>
          <p:cNvGrpSpPr/>
          <p:nvPr userDrawn="1"/>
        </p:nvGrpSpPr>
        <p:grpSpPr>
          <a:xfrm>
            <a:off x="9542842" y="339704"/>
            <a:ext cx="1993261" cy="4170717"/>
            <a:chOff x="9542842" y="339704"/>
            <a:chExt cx="1993261" cy="4170717"/>
          </a:xfrm>
        </p:grpSpPr>
        <p:pic>
          <p:nvPicPr>
            <p:cNvPr id="23" name="Image 22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4" name="ZoneTexte 23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65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25" name="ZoneTexte 24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4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MBDA Red</a:t>
              </a:r>
            </a:p>
          </p:txBody>
        </p:sp>
        <p:sp>
          <p:nvSpPr>
            <p:cNvPr id="26" name="ZoneTexte 25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8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Grey</a:t>
              </a:r>
            </a:p>
          </p:txBody>
        </p:sp>
        <p:sp>
          <p:nvSpPr>
            <p:cNvPr id="27" name="ZoneTexte 26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355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Maritime Superiority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1013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GBAD/DBAD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41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Battlefield</a:t>
              </a:r>
            </a:p>
          </p:txBody>
        </p:sp>
        <p:sp>
          <p:nvSpPr>
            <p:cNvPr id="41" name="ZoneTexte 40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34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Air Dominance</a:t>
              </a:r>
            </a:p>
          </p:txBody>
        </p:sp>
        <p:sp>
          <p:nvSpPr>
            <p:cNvPr id="42" name="ZoneTexte 41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5736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Complementary colour</a:t>
              </a:r>
            </a:p>
          </p:txBody>
        </p:sp>
      </p:grpSp>
      <p:graphicFrame>
        <p:nvGraphicFramePr>
          <p:cNvPr id="49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78991210"/>
              </p:ext>
            </p:extLst>
          </p:nvPr>
        </p:nvGraphicFramePr>
        <p:xfrm>
          <a:off x="10001648" y="639509"/>
          <a:ext cx="1378236" cy="371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409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603827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2FD0060-EE73-456F-AF0F-86E45B0D8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4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hdr="0" dt="0"/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bg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42869" indent="-142869" algn="l" defTabSz="571478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2860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714346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MBDA_CHARTING_COLORS_1" hidden="1"/>
          <p:cNvGrpSpPr/>
          <p:nvPr userDrawn="1"/>
        </p:nvGrpSpPr>
        <p:grpSpPr>
          <a:xfrm>
            <a:off x="9542842" y="339704"/>
            <a:ext cx="1993261" cy="4170717"/>
            <a:chOff x="9542842" y="339704"/>
            <a:chExt cx="1993261" cy="4170717"/>
          </a:xfrm>
        </p:grpSpPr>
        <p:pic>
          <p:nvPicPr>
            <p:cNvPr id="23" name="Image 22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4" name="ZoneTexte 23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65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25" name="ZoneTexte 24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4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MBDA Red</a:t>
              </a:r>
            </a:p>
          </p:txBody>
        </p:sp>
        <p:sp>
          <p:nvSpPr>
            <p:cNvPr id="26" name="ZoneTexte 25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8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Grey</a:t>
              </a:r>
            </a:p>
          </p:txBody>
        </p:sp>
        <p:sp>
          <p:nvSpPr>
            <p:cNvPr id="27" name="ZoneTexte 26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355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Maritime Superiority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1013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GBAD/DBAD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41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Battlefield</a:t>
              </a:r>
            </a:p>
          </p:txBody>
        </p:sp>
        <p:sp>
          <p:nvSpPr>
            <p:cNvPr id="41" name="ZoneTexte 40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34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Air Dominance</a:t>
              </a:r>
            </a:p>
          </p:txBody>
        </p:sp>
        <p:sp>
          <p:nvSpPr>
            <p:cNvPr id="42" name="ZoneTexte 41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5736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Complementary colour</a:t>
              </a:r>
            </a:p>
          </p:txBody>
        </p:sp>
      </p:grpSp>
      <p:graphicFrame>
        <p:nvGraphicFramePr>
          <p:cNvPr id="49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89516198"/>
              </p:ext>
            </p:extLst>
          </p:nvPr>
        </p:nvGraphicFramePr>
        <p:xfrm>
          <a:off x="10001648" y="639509"/>
          <a:ext cx="1378236" cy="371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409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603827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0B20BA1-7039-4AB3-AEAC-66721AD96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5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hf hdr="0" dt="0"/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bg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42869" indent="-142869" algn="l" defTabSz="571478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2860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714346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MBDA_CHARTING_COLORS_1" hidden="1"/>
          <p:cNvGrpSpPr/>
          <p:nvPr userDrawn="1"/>
        </p:nvGrpSpPr>
        <p:grpSpPr>
          <a:xfrm>
            <a:off x="9542842" y="339704"/>
            <a:ext cx="1993261" cy="4170717"/>
            <a:chOff x="9542842" y="339704"/>
            <a:chExt cx="1993261" cy="4170717"/>
          </a:xfrm>
        </p:grpSpPr>
        <p:pic>
          <p:nvPicPr>
            <p:cNvPr id="23" name="Image 22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4" name="ZoneTexte 23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65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25" name="ZoneTexte 24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4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MBDA Red</a:t>
              </a:r>
            </a:p>
          </p:txBody>
        </p:sp>
        <p:sp>
          <p:nvSpPr>
            <p:cNvPr id="26" name="ZoneTexte 25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8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Grey</a:t>
              </a:r>
            </a:p>
          </p:txBody>
        </p:sp>
        <p:sp>
          <p:nvSpPr>
            <p:cNvPr id="27" name="ZoneTexte 26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355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Maritime Superiority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1013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GBAD/DBAD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41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Battlefield</a:t>
              </a:r>
            </a:p>
          </p:txBody>
        </p:sp>
        <p:sp>
          <p:nvSpPr>
            <p:cNvPr id="41" name="ZoneTexte 40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34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Air Dominance</a:t>
              </a:r>
            </a:p>
          </p:txBody>
        </p:sp>
        <p:sp>
          <p:nvSpPr>
            <p:cNvPr id="42" name="ZoneTexte 41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5736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Complementary colour</a:t>
              </a:r>
            </a:p>
          </p:txBody>
        </p:sp>
      </p:grpSp>
      <p:graphicFrame>
        <p:nvGraphicFramePr>
          <p:cNvPr id="49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55317120"/>
              </p:ext>
            </p:extLst>
          </p:nvPr>
        </p:nvGraphicFramePr>
        <p:xfrm>
          <a:off x="10001648" y="639509"/>
          <a:ext cx="1378236" cy="371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409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603827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C2B552C-5D1A-4E98-9657-7C18BD6D9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2" b="24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hf hdr="0" dt="0"/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bg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42869" indent="-142869" algn="l" defTabSz="571478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2860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714346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MBDA_CHARTING_COLORS_1" hidden="1"/>
          <p:cNvGrpSpPr/>
          <p:nvPr userDrawn="1"/>
        </p:nvGrpSpPr>
        <p:grpSpPr>
          <a:xfrm>
            <a:off x="9542842" y="339704"/>
            <a:ext cx="1993261" cy="4170717"/>
            <a:chOff x="9542842" y="339704"/>
            <a:chExt cx="1993261" cy="4170717"/>
          </a:xfrm>
        </p:grpSpPr>
        <p:pic>
          <p:nvPicPr>
            <p:cNvPr id="23" name="Image 22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4" name="ZoneTexte 23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65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25" name="ZoneTexte 24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47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MBDA Red</a:t>
              </a:r>
            </a:p>
          </p:txBody>
        </p:sp>
        <p:sp>
          <p:nvSpPr>
            <p:cNvPr id="26" name="ZoneTexte 25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8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Grey</a:t>
              </a:r>
            </a:p>
          </p:txBody>
        </p:sp>
        <p:sp>
          <p:nvSpPr>
            <p:cNvPr id="27" name="ZoneTexte 26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355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Maritime Superiority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1013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GBAD/DBAD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41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Battlefield</a:t>
              </a:r>
            </a:p>
          </p:txBody>
        </p:sp>
        <p:sp>
          <p:nvSpPr>
            <p:cNvPr id="41" name="ZoneTexte 40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34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Air Dominance</a:t>
              </a:r>
            </a:p>
          </p:txBody>
        </p:sp>
        <p:sp>
          <p:nvSpPr>
            <p:cNvPr id="42" name="ZoneTexte 41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5736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900" dirty="0"/>
                <a:t>Complementary colour</a:t>
              </a:r>
            </a:p>
          </p:txBody>
        </p:sp>
      </p:grpSp>
      <p:graphicFrame>
        <p:nvGraphicFramePr>
          <p:cNvPr id="49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74119358"/>
              </p:ext>
            </p:extLst>
          </p:nvPr>
        </p:nvGraphicFramePr>
        <p:xfrm>
          <a:off x="10001648" y="639509"/>
          <a:ext cx="1378236" cy="371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409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603827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0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36AF26A-6F5A-4974-90D8-4DDC9F156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7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hf hdr="0" dt="0"/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bg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42869" indent="-142869" algn="l" defTabSz="571478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2860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714346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130B344-223D-41ED-B7DE-88FAC3A5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0" y="545558"/>
            <a:ext cx="8072854" cy="4049636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smtClean="0"/>
              <a:t>It is very important that you follow these guidelines when taking your photo;</a:t>
            </a:r>
          </a:p>
          <a:p>
            <a:r>
              <a:rPr lang="en-GB" sz="1400" dirty="0" smtClean="0"/>
              <a:t>It should be taken against a plain cream or light grey background (or plain light background will suffice)</a:t>
            </a:r>
          </a:p>
          <a:p>
            <a:r>
              <a:rPr lang="en-GB" sz="1400" dirty="0" smtClean="0"/>
              <a:t>Face forwards and look straight at the camera – we need a close-up that includes your face, head and shoulders.</a:t>
            </a:r>
          </a:p>
          <a:p>
            <a:r>
              <a:rPr lang="en-GB" sz="1400" dirty="0" smtClean="0"/>
              <a:t>You should have a neutral expression with your mouth closed (no smiling, frowning or raised eyebrows please!)</a:t>
            </a:r>
          </a:p>
          <a:p>
            <a:r>
              <a:rPr lang="en-GB" sz="1400" dirty="0" smtClean="0"/>
              <a:t>Make sure your eyes are open and clearly visible, no sunglasses or tinted glasses and keep your hair out of your eyes. </a:t>
            </a:r>
          </a:p>
          <a:p>
            <a:r>
              <a:rPr lang="en-GB" sz="1400" dirty="0" smtClean="0"/>
              <a:t>If you wear glasses, make sure the image is free from reflection or glare on them and the frames must not cover your eyes.</a:t>
            </a:r>
          </a:p>
          <a:p>
            <a:r>
              <a:rPr lang="en-GB" sz="1400" dirty="0" smtClean="0"/>
              <a:t>Please show your full head, without any head covering, unless you wear one for religious beliefs or medical reasons.</a:t>
            </a:r>
          </a:p>
          <a:p>
            <a:r>
              <a:rPr lang="en-GB" sz="1400" dirty="0" smtClean="0"/>
              <a:t>There must be no one else </a:t>
            </a:r>
            <a:r>
              <a:rPr lang="en-GB" sz="1400" dirty="0" smtClean="0"/>
              <a:t>or </a:t>
            </a:r>
            <a:r>
              <a:rPr lang="en-GB" sz="1400" dirty="0" smtClean="0"/>
              <a:t>other objects in the photo and no shadows or ‘red-eye’</a:t>
            </a:r>
            <a:endParaRPr lang="en-GB" sz="1400" dirty="0"/>
          </a:p>
          <a:p>
            <a:r>
              <a:rPr lang="en-GB" sz="1400" dirty="0" smtClean="0"/>
              <a:t>Don’t wear anything that covers the face or the outline of your eyes, nose or mouth.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12FD9BE-CBDD-4CB3-9C9E-C215DAE6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4235113"/>
            <a:ext cx="8000833" cy="358943"/>
          </a:xfrm>
        </p:spPr>
        <p:txBody>
          <a:bodyPr/>
          <a:lstStyle/>
          <a:p>
            <a:r>
              <a:rPr lang="en-GB" dirty="0" smtClean="0"/>
              <a:t>Save your photo with your full name as the file </a:t>
            </a:r>
            <a:r>
              <a:rPr lang="en-GB" dirty="0" smtClean="0"/>
              <a:t>name and upload to your workday portal when requested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234076-60B1-423F-9AEA-3DB010521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0E0521-425D-DD45-BED6-A99962E298F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D12FD9BE-CBDD-4CB3-9C9E-C215DAE6CDF4}"/>
              </a:ext>
            </a:extLst>
          </p:cNvPr>
          <p:cNvSpPr txBox="1">
            <a:spLocks/>
          </p:cNvSpPr>
          <p:nvPr/>
        </p:nvSpPr>
        <p:spPr>
          <a:xfrm>
            <a:off x="120651" y="44314"/>
            <a:ext cx="6737350" cy="430190"/>
          </a:xfrm>
          <a:prstGeom prst="rect">
            <a:avLst/>
          </a:prstGeom>
        </p:spPr>
        <p:txBody>
          <a:bodyPr lIns="0" tIns="90000" rIns="0" bIns="0" anchor="t">
            <a:noAutofit/>
          </a:bodyPr>
          <a:lstStyle>
            <a:lvl1pPr algn="l" defTabSz="5714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75" b="1" i="0" kern="1200" cap="all" baseline="0">
                <a:solidFill>
                  <a:srgbClr val="15829D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dirty="0" smtClean="0"/>
              <a:t>PIT Photo instructions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5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P 2023 - Cover P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6F266F8F-5131-48A7-B6EB-E85A9B4A4407}"/>
    </a:ext>
  </a:extLst>
</a:theme>
</file>

<file path=ppt/theme/theme10.xml><?xml version="1.0" encoding="utf-8"?>
<a:theme xmlns:a="http://schemas.openxmlformats.org/drawingml/2006/main" name="EVP 2023 - Seperator Page 05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508BF927-9B15-4A92-94B0-E17741664F3A}"/>
    </a:ext>
  </a:extLst>
</a:theme>
</file>

<file path=ppt/theme/theme11.xml><?xml version="1.0" encoding="utf-8"?>
<a:theme xmlns:a="http://schemas.openxmlformats.org/drawingml/2006/main" name="EVP 2023 - Seperator Page 06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2E030A8B-1589-437B-8FCE-6808898C1501}"/>
    </a:ext>
  </a:extLst>
</a:theme>
</file>

<file path=ppt/theme/theme12.xml><?xml version="1.0" encoding="utf-8"?>
<a:theme xmlns:a="http://schemas.openxmlformats.org/drawingml/2006/main" name="EVP 2023 - Seperator Page 07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DFD0E275-7457-44CC-A57E-95A11D155E2E}"/>
    </a:ext>
  </a:extLst>
</a:theme>
</file>

<file path=ppt/theme/theme13.xml><?xml version="1.0" encoding="utf-8"?>
<a:theme xmlns:a="http://schemas.openxmlformats.org/drawingml/2006/main" name="MBDA 2023 - Cover Page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D5FC1C95-6C7F-4AAD-B302-EE9C026F80D5}"/>
    </a:ext>
  </a:extLst>
</a:theme>
</file>

<file path=ppt/theme/theme14.xml><?xml version="1.0" encoding="utf-8"?>
<a:theme xmlns:a="http://schemas.openxmlformats.org/drawingml/2006/main" name="MBDA 2023 - Common Layouts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FE3DEB61-A921-46D7-BA8D-61D34CDA2A5B}"/>
    </a:ext>
  </a:extLst>
</a:theme>
</file>

<file path=ppt/theme/theme15.xml><?xml version="1.0" encoding="utf-8"?>
<a:theme xmlns:a="http://schemas.openxmlformats.org/drawingml/2006/main" name="MBDA 2022 - Layout für Kapitel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4097D7C8-AA10-4310-951C-70726EABBD09}"/>
    </a:ext>
  </a:extLst>
</a:theme>
</file>

<file path=ppt/theme/theme1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VP 2023 - Common Layouts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3EC7606D-8BA3-40A9-BC42-84D63B918679}"/>
    </a:ext>
  </a:extLst>
</a:theme>
</file>

<file path=ppt/theme/theme3.xml><?xml version="1.0" encoding="utf-8"?>
<a:theme xmlns:a="http://schemas.openxmlformats.org/drawingml/2006/main" name="EVP 2023 - Special Layouts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A49E8C8B-312F-4712-A223-80DCE876B1DE}"/>
    </a:ext>
  </a:extLst>
</a:theme>
</file>

<file path=ppt/theme/theme4.xml><?xml version="1.0" encoding="utf-8"?>
<a:theme xmlns:a="http://schemas.openxmlformats.org/drawingml/2006/main" name="EVP 2023 - Seperator Backup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3DD65D54-6234-46BE-8057-D7138187FE46}"/>
    </a:ext>
  </a:extLst>
</a:theme>
</file>

<file path=ppt/theme/theme5.xml><?xml version="1.0" encoding="utf-8"?>
<a:theme xmlns:a="http://schemas.openxmlformats.org/drawingml/2006/main" name="EVP 2023 - Seperator Page 00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12A1288B-7033-40FB-ADDD-707EF2B34A53}"/>
    </a:ext>
  </a:extLst>
</a:theme>
</file>

<file path=ppt/theme/theme6.xml><?xml version="1.0" encoding="utf-8"?>
<a:theme xmlns:a="http://schemas.openxmlformats.org/drawingml/2006/main" name="1_EVP 2023 - Seperator Page 01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449929C0-FB01-4520-BB47-39D294ED8179}"/>
    </a:ext>
  </a:extLst>
</a:theme>
</file>

<file path=ppt/theme/theme7.xml><?xml version="1.0" encoding="utf-8"?>
<a:theme xmlns:a="http://schemas.openxmlformats.org/drawingml/2006/main" name="EVP 2023 - Seperator Page 02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7E0AF2A6-4074-4B23-8CE9-AC2B8AE3A7A5}"/>
    </a:ext>
  </a:extLst>
</a:theme>
</file>

<file path=ppt/theme/theme8.xml><?xml version="1.0" encoding="utf-8"?>
<a:theme xmlns:a="http://schemas.openxmlformats.org/drawingml/2006/main" name="EVP 2023 - Seperator Page 03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0D8F40F9-54CB-47BB-9904-ACBE0E88B250}"/>
    </a:ext>
  </a:extLst>
</a:theme>
</file>

<file path=ppt/theme/theme9.xml><?xml version="1.0" encoding="utf-8"?>
<a:theme xmlns:a="http://schemas.openxmlformats.org/drawingml/2006/main" name="EVP 2023 - Seperator Page 04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1095AB9D-EF3B-4D11-A6D1-9E2122A8662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2ACBE599211E48AB9522B1AE03D6C3" ma:contentTypeVersion="0" ma:contentTypeDescription="Ein neues Dokument erstellen." ma:contentTypeScope="" ma:versionID="45004108c3b1bfddab1686a2e50f3d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686dcd11d120f5ddbaa988a62e2b0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56FDDC-4C7C-42F7-AC17-52F2105BEB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6D8664-1A5A-4E14-8F19-CA133A56DD2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0B434A-E97A-497C-984C-9470A35FBD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EVP PowerPoint Template 1.0</Template>
  <TotalTime>27</TotalTime>
  <Words>208</Words>
  <Application>Microsoft Office PowerPoint</Application>
  <PresentationFormat>On-screen Show (16:9)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</vt:i4>
      </vt:variant>
    </vt:vector>
  </HeadingPairs>
  <TitlesOfParts>
    <vt:vector size="20" baseType="lpstr">
      <vt:lpstr>Lato Medium</vt:lpstr>
      <vt:lpstr>Lato</vt:lpstr>
      <vt:lpstr>Arial</vt:lpstr>
      <vt:lpstr>Calibri</vt:lpstr>
      <vt:lpstr>EVP 2023 - Cover Page</vt:lpstr>
      <vt:lpstr>EVP 2023 - Common Layouts</vt:lpstr>
      <vt:lpstr>EVP 2023 - Special Layouts</vt:lpstr>
      <vt:lpstr>EVP 2023 - Seperator Backup</vt:lpstr>
      <vt:lpstr>EVP 2023 - Seperator Page 00</vt:lpstr>
      <vt:lpstr>1_EVP 2023 - Seperator Page 01</vt:lpstr>
      <vt:lpstr>EVP 2023 - Seperator Page 02</vt:lpstr>
      <vt:lpstr>EVP 2023 - Seperator Page 03</vt:lpstr>
      <vt:lpstr>EVP 2023 - Seperator Page 04</vt:lpstr>
      <vt:lpstr>EVP 2023 - Seperator Page 05</vt:lpstr>
      <vt:lpstr>EVP 2023 - Seperator Page 06</vt:lpstr>
      <vt:lpstr>EVP 2023 - Seperator Page 07</vt:lpstr>
      <vt:lpstr>MBDA 2023 - Cover Page</vt:lpstr>
      <vt:lpstr>MBDA 2023 - Common Layouts</vt:lpstr>
      <vt:lpstr>MBDA 2022 - Layout für Kapitel</vt:lpstr>
      <vt:lpstr>Save your photo with your full name as the file name and upload to your workday portal when requested</vt:lpstr>
    </vt:vector>
  </TitlesOfParts>
  <Company>fswers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Latham, Ben (UK)</dc:creator>
  <cp:lastModifiedBy>Shelford, Tayla (UK)</cp:lastModifiedBy>
  <cp:revision>7</cp:revision>
  <cp:lastPrinted>2023-07-04T11:32:41Z</cp:lastPrinted>
  <dcterms:created xsi:type="dcterms:W3CDTF">2023-08-09T10:51:25Z</dcterms:created>
  <dcterms:modified xsi:type="dcterms:W3CDTF">2023-12-22T07:17:12Z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0x010100022ACBE599211E48AB9522B1AE03D6C3</vt:lpwstr>
  </property>
  <property fmtid="{D5CDD505-2E9C-101B-9397-08002B2CF9AE}" pid="3" name="_AdHocReviewCycleID">
    <vt:i4>423782435</vt:i4>
  </property>
  <property fmtid="{D5CDD505-2E9C-101B-9397-08002B2CF9AE}" pid="4" name="_NewReviewCycle">
    <vt:lpwstr/>
  </property>
  <property fmtid="{D5CDD505-2E9C-101B-9397-08002B2CF9AE}" pid="5" name="_EmailSubject">
    <vt:lpwstr>[External Sender] Re: Re: Offer Acceptance- Sam Moss</vt:lpwstr>
  </property>
  <property fmtid="{D5CDD505-2E9C-101B-9397-08002B2CF9AE}" pid="6" name="_AuthorEmail">
    <vt:lpwstr>Alison.Poulton@mbda.co.uk</vt:lpwstr>
  </property>
  <property fmtid="{D5CDD505-2E9C-101B-9397-08002B2CF9AE}" pid="7" name="_AuthorEmailDisplayName">
    <vt:lpwstr>Poulton, Alison (UK)</vt:lpwstr>
  </property>
  <property fmtid="{D5CDD505-2E9C-101B-9397-08002B2CF9AE}" pid="8" name="_PreviousAdHocReviewCycleID">
    <vt:i4>392843771</vt:i4>
  </property>
</Properties>
</file>